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theme/theme5.xml" ContentType="application/vnd.openxmlformats-officedocument.theme+xml"/>
  <Override PartName="/ppt/slideLayouts/slideLayout1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4.xml" ContentType="application/vnd.openxmlformats-officedocument.presentationml.tags+xml"/>
  <Override PartName="/ppt/notesSlides/notesSlide32.xml" ContentType="application/vnd.openxmlformats-officedocument.presentationml.notesSlide+xml"/>
  <Override PartName="/ppt/tags/tag15.xml" ContentType="application/vnd.openxmlformats-officedocument.presentationml.tags+xml"/>
  <Override PartName="/ppt/notesSlides/notesSlide33.xml" ContentType="application/vnd.openxmlformats-officedocument.presentationml.notesSlide+xml"/>
  <Override PartName="/ppt/tags/tag16.xml" ContentType="application/vnd.openxmlformats-officedocument.presentationml.tags+xml"/>
  <Override PartName="/ppt/notesSlides/notesSlide34.xml" ContentType="application/vnd.openxmlformats-officedocument.presentationml.notesSlide+xml"/>
  <Override PartName="/ppt/tags/tag17.xml" ContentType="application/vnd.openxmlformats-officedocument.presentationml.tags+xml"/>
  <Override PartName="/ppt/notesSlides/notesSlide35.xml" ContentType="application/vnd.openxmlformats-officedocument.presentationml.notesSlide+xml"/>
  <Override PartName="/ppt/tags/tag18.xml" ContentType="application/vnd.openxmlformats-officedocument.presentationml.tags+xml"/>
  <Override PartName="/ppt/notesSlides/notesSlide3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19.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20.xml" ContentType="application/vnd.openxmlformats-officedocument.presentationml.tags+xml"/>
  <Override PartName="/ppt/notesSlides/notesSlide40.xml" ContentType="application/vnd.openxmlformats-officedocument.presentationml.notesSlide+xml"/>
  <Override PartName="/ppt/tags/tag21.xml" ContentType="application/vnd.openxmlformats-officedocument.presentationml.tags+xml"/>
  <Override PartName="/ppt/notesSlides/notesSlide41.xml" ContentType="application/vnd.openxmlformats-officedocument.presentationml.notesSlide+xml"/>
  <Override PartName="/ppt/tags/tag22.xml" ContentType="application/vnd.openxmlformats-officedocument.presentationml.tags+xml"/>
  <Override PartName="/ppt/notesSlides/notesSlide42.xml" ContentType="application/vnd.openxmlformats-officedocument.presentationml.notesSlide+xml"/>
  <Override PartName="/ppt/tags/tag23.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4.xml" ContentType="application/vnd.openxmlformats-officedocument.presentationml.tags+xml"/>
  <Override PartName="/ppt/notesSlides/notesSlide47.xml" ContentType="application/vnd.openxmlformats-officedocument.presentationml.notesSlide+xml"/>
  <Override PartName="/ppt/tags/tag25.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6" r:id="rId2"/>
    <p:sldMasterId id="2147483664" r:id="rId3"/>
    <p:sldMasterId id="2147483704" r:id="rId4"/>
    <p:sldMasterId id="2147483741" r:id="rId5"/>
    <p:sldMasterId id="2147483761" r:id="rId6"/>
  </p:sldMasterIdLst>
  <p:notesMasterIdLst>
    <p:notesMasterId r:id="rId62"/>
  </p:notesMasterIdLst>
  <p:handoutMasterIdLst>
    <p:handoutMasterId r:id="rId63"/>
  </p:handoutMasterIdLst>
  <p:sldIdLst>
    <p:sldId id="258" r:id="rId7"/>
    <p:sldId id="259" r:id="rId8"/>
    <p:sldId id="391" r:id="rId9"/>
    <p:sldId id="392" r:id="rId10"/>
    <p:sldId id="261" r:id="rId11"/>
    <p:sldId id="467" r:id="rId12"/>
    <p:sldId id="262" r:id="rId13"/>
    <p:sldId id="263" r:id="rId14"/>
    <p:sldId id="271" r:id="rId15"/>
    <p:sldId id="449" r:id="rId16"/>
    <p:sldId id="407" r:id="rId17"/>
    <p:sldId id="267" r:id="rId18"/>
    <p:sldId id="266" r:id="rId19"/>
    <p:sldId id="265" r:id="rId20"/>
    <p:sldId id="417" r:id="rId21"/>
    <p:sldId id="423" r:id="rId22"/>
    <p:sldId id="457" r:id="rId23"/>
    <p:sldId id="458" r:id="rId24"/>
    <p:sldId id="459" r:id="rId25"/>
    <p:sldId id="462" r:id="rId26"/>
    <p:sldId id="476" r:id="rId27"/>
    <p:sldId id="461" r:id="rId28"/>
    <p:sldId id="460" r:id="rId29"/>
    <p:sldId id="441" r:id="rId30"/>
    <p:sldId id="279" r:id="rId31"/>
    <p:sldId id="280" r:id="rId32"/>
    <p:sldId id="305" r:id="rId33"/>
    <p:sldId id="315" r:id="rId34"/>
    <p:sldId id="316" r:id="rId35"/>
    <p:sldId id="317" r:id="rId36"/>
    <p:sldId id="327" r:id="rId37"/>
    <p:sldId id="329" r:id="rId38"/>
    <p:sldId id="330" r:id="rId39"/>
    <p:sldId id="337" r:id="rId40"/>
    <p:sldId id="338" r:id="rId41"/>
    <p:sldId id="404" r:id="rId42"/>
    <p:sldId id="468" r:id="rId43"/>
    <p:sldId id="285" r:id="rId44"/>
    <p:sldId id="353" r:id="rId45"/>
    <p:sldId id="374" r:id="rId46"/>
    <p:sldId id="445" r:id="rId47"/>
    <p:sldId id="288" r:id="rId48"/>
    <p:sldId id="289" r:id="rId49"/>
    <p:sldId id="290" r:id="rId50"/>
    <p:sldId id="291" r:id="rId51"/>
    <p:sldId id="370" r:id="rId52"/>
    <p:sldId id="446" r:id="rId53"/>
    <p:sldId id="293" r:id="rId54"/>
    <p:sldId id="294" r:id="rId55"/>
    <p:sldId id="295" r:id="rId56"/>
    <p:sldId id="296" r:id="rId57"/>
    <p:sldId id="297" r:id="rId58"/>
    <p:sldId id="443" r:id="rId59"/>
    <p:sldId id="451" r:id="rId60"/>
    <p:sldId id="298" r:id="rId61"/>
  </p:sldIdLst>
  <p:sldSz cx="9144000" cy="5715000" type="screen16x10"/>
  <p:notesSz cx="6858000" cy="9144000"/>
  <p:embeddedFontLst>
    <p:embeddedFont>
      <p:font typeface="Calibri" panose="020F0502020204030204" pitchFamily="34" charset="0"/>
      <p:regular r:id="rId64"/>
      <p:bold r:id="rId65"/>
      <p:italic r:id="rId66"/>
      <p:boldItalic r:id="rId67"/>
    </p:embeddedFont>
    <p:embeddedFont>
      <p:font typeface="Verdana" panose="020B0604030504040204" pitchFamily="34" charset="0"/>
      <p:regular r:id="rId68"/>
      <p:bold r:id="rId69"/>
      <p:italic r:id="rId70"/>
      <p:boldItalic r:id="rId71"/>
    </p:embeddedFont>
    <p:embeddedFont>
      <p:font typeface="Gill Sans MT" panose="020B0502020104020203" pitchFamily="34" charset="0"/>
      <p:regular r:id="rId72"/>
      <p:bold r:id="rId73"/>
      <p:italic r:id="rId74"/>
      <p:boldItalic r:id="rId7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id="{2E1B3F02-61D3-44B3-AB15-089D6CB21CD7}">
          <p14:sldIdLst>
            <p14:sldId id="258"/>
            <p14:sldId id="259"/>
            <p14:sldId id="391"/>
            <p14:sldId id="392"/>
            <p14:sldId id="261"/>
            <p14:sldId id="467"/>
            <p14:sldId id="262"/>
            <p14:sldId id="263"/>
            <p14:sldId id="271"/>
            <p14:sldId id="449"/>
            <p14:sldId id="407"/>
          </p14:sldIdLst>
        </p14:section>
        <p14:section name="Création" id="{9580CE83-B39C-4A5D-81C4-7BC8D5A214AC}">
          <p14:sldIdLst>
            <p14:sldId id="267"/>
            <p14:sldId id="266"/>
            <p14:sldId id="265"/>
            <p14:sldId id="417"/>
            <p14:sldId id="423"/>
            <p14:sldId id="457"/>
            <p14:sldId id="458"/>
            <p14:sldId id="459"/>
            <p14:sldId id="462"/>
            <p14:sldId id="476"/>
            <p14:sldId id="461"/>
            <p14:sldId id="460"/>
            <p14:sldId id="441"/>
          </p14:sldIdLst>
        </p14:section>
        <p14:section name="Realisation" id="{AFF7B130-938F-4FDD-BE14-AD9BF6AF08B8}">
          <p14:sldIdLst>
            <p14:sldId id="279"/>
            <p14:sldId id="280"/>
            <p14:sldId id="305"/>
            <p14:sldId id="315"/>
            <p14:sldId id="316"/>
            <p14:sldId id="317"/>
            <p14:sldId id="327"/>
            <p14:sldId id="329"/>
            <p14:sldId id="330"/>
            <p14:sldId id="337"/>
            <p14:sldId id="338"/>
            <p14:sldId id="404"/>
            <p14:sldId id="468"/>
            <p14:sldId id="285"/>
            <p14:sldId id="353"/>
            <p14:sldId id="374"/>
            <p14:sldId id="445"/>
          </p14:sldIdLst>
        </p14:section>
        <p14:section name="Long presentation" id="{17C3A1FF-1557-4E24-81E6-EF7E03015DDC}">
          <p14:sldIdLst>
            <p14:sldId id="288"/>
            <p14:sldId id="289"/>
            <p14:sldId id="290"/>
            <p14:sldId id="291"/>
            <p14:sldId id="370"/>
            <p14:sldId id="446"/>
          </p14:sldIdLst>
        </p14:section>
        <p14:section name="Conclusion" id="{3D808A0C-D283-47CD-AF99-DDFF8AC92D61}">
          <p14:sldIdLst>
            <p14:sldId id="293"/>
            <p14:sldId id="294"/>
            <p14:sldId id="295"/>
            <p14:sldId id="296"/>
            <p14:sldId id="297"/>
            <p14:sldId id="443"/>
            <p14:sldId id="451"/>
            <p14:sldId id="298"/>
          </p14:sldIdLst>
        </p14:section>
        <p14:section name="Annexes" id="{6747427B-4D66-47C4-B172-36DCF2515256}">
          <p14:sldIdLst/>
        </p14:section>
      </p14:sectionLst>
    </p:ext>
    <p:ext uri="{EFAFB233-063F-42B5-8137-9DF3F51BA10A}">
      <p15:sldGuideLst xmlns="" xmlns:p15="http://schemas.microsoft.com/office/powerpoint/2012/main">
        <p15:guide id="1" orient="horz" pos="180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99"/>
    <a:srgbClr val="15FFC2"/>
    <a:srgbClr val="19FFC3"/>
    <a:srgbClr val="5BFFD4"/>
    <a:srgbClr val="3BFFCC"/>
    <a:srgbClr val="A6E242"/>
    <a:srgbClr val="FF9900"/>
    <a:srgbClr val="FFD03D"/>
    <a:srgbClr val="CC33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3" autoAdjust="0"/>
    <p:restoredTop sz="81486" autoAdjust="0"/>
  </p:normalViewPr>
  <p:slideViewPr>
    <p:cSldViewPr snapToGrid="0" snapToObjects="1" showGuides="1">
      <p:cViewPr>
        <p:scale>
          <a:sx n="98" d="100"/>
          <a:sy n="98" d="100"/>
        </p:scale>
        <p:origin x="-126" y="-72"/>
      </p:cViewPr>
      <p:guideLst>
        <p:guide orient="horz" pos="1800"/>
        <p:guide pos="2880"/>
      </p:guideLst>
    </p:cSldViewPr>
  </p:slideViewPr>
  <p:notesTextViewPr>
    <p:cViewPr>
      <p:scale>
        <a:sx n="1" d="1"/>
        <a:sy n="1" d="1"/>
      </p:scale>
      <p:origin x="0" y="0"/>
    </p:cViewPr>
  </p:notesTextViewPr>
  <p:sorterViewPr>
    <p:cViewPr varScale="1">
      <p:scale>
        <a:sx n="1" d="1"/>
        <a:sy n="1" d="1"/>
      </p:scale>
      <p:origin x="0" y="0"/>
    </p:cViewPr>
  </p:sorterViewPr>
  <p:notesViewPr>
    <p:cSldViewPr snapToGrid="0" snapToObject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handoutMaster" Target="handoutMasters/handoutMaster1.xml"/><Relationship Id="rId68" Type="http://schemas.openxmlformats.org/officeDocument/2006/relationships/font" Target="fonts/font5.fntdata"/><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font" Target="fonts/font3.fntdata"/><Relationship Id="rId74" Type="http://schemas.openxmlformats.org/officeDocument/2006/relationships/font" Target="fonts/font11.fntdata"/><Relationship Id="rId79"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9.fntdata"/><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4.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notesMaster" Target="notesMasters/notesMaster1.xml"/><Relationship Id="rId70" Type="http://schemas.openxmlformats.org/officeDocument/2006/relationships/font" Target="fonts/font7.fntdata"/><Relationship Id="rId75"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font" Target="fonts/font8.fntdata"/><Relationship Id="rId2" Type="http://schemas.openxmlformats.org/officeDocument/2006/relationships/slideMaster" Target="slideMasters/slideMaster2.xml"/><Relationship Id="rId29" Type="http://schemas.openxmlformats.org/officeDocument/2006/relationships/slide" Target="slides/slide2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CH"/>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800" dirty="0" smtClean="0">
                <a:solidFill>
                  <a:schemeClr val="accent2"/>
                </a:solidFill>
              </a:rPr>
              <a:t>Les pays les plus </a:t>
            </a:r>
            <a:r>
              <a:rPr lang="en-US" sz="1800" dirty="0" err="1" smtClean="0">
                <a:solidFill>
                  <a:schemeClr val="accent2"/>
                </a:solidFill>
              </a:rPr>
              <a:t>peuplés</a:t>
            </a:r>
            <a:r>
              <a:rPr lang="en-US" sz="1800" dirty="0" smtClean="0">
                <a:solidFill>
                  <a:schemeClr val="accent2"/>
                </a:solidFill>
              </a:rPr>
              <a:t> du monde</a:t>
            </a:r>
            <a:endParaRPr lang="en-US" sz="1800" dirty="0">
              <a:solidFill>
                <a:schemeClr val="accent2"/>
              </a:solidFill>
            </a:endParaRPr>
          </a:p>
        </c:rich>
      </c:tx>
      <c:overlay val="0"/>
    </c:title>
    <c:autoTitleDeleted val="0"/>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Top ten most populous countries in the world</c:v>
                </c:pt>
              </c:strCache>
            </c:strRef>
          </c:tx>
          <c:spPr>
            <a:solidFill>
              <a:schemeClr val="accent1"/>
            </a:solidFill>
          </c:spPr>
          <c:dPt>
            <c:idx val="0"/>
            <c:bubble3D val="0"/>
            <c:spPr>
              <a:solidFill>
                <a:srgbClr val="008080"/>
              </a:solidFill>
            </c:spPr>
          </c:dPt>
          <c:dPt>
            <c:idx val="1"/>
            <c:bubble3D val="0"/>
            <c:spPr>
              <a:solidFill>
                <a:srgbClr val="FF4B4B"/>
              </a:solidFill>
            </c:spPr>
          </c:dPt>
          <c:dPt>
            <c:idx val="2"/>
            <c:bubble3D val="0"/>
            <c:spPr>
              <a:solidFill>
                <a:srgbClr val="F6882E"/>
              </a:solidFill>
            </c:spPr>
          </c:dPt>
          <c:dPt>
            <c:idx val="3"/>
            <c:bubble3D val="0"/>
            <c:spPr>
              <a:solidFill>
                <a:srgbClr val="CC3300"/>
              </a:solidFill>
            </c:spPr>
          </c:dPt>
          <c:dPt>
            <c:idx val="4"/>
            <c:bubble3D val="0"/>
            <c:spPr>
              <a:solidFill>
                <a:srgbClr val="00CC99"/>
              </a:solidFill>
            </c:spPr>
          </c:dPt>
          <c:dPt>
            <c:idx val="5"/>
            <c:bubble3D val="0"/>
            <c:spPr>
              <a:solidFill>
                <a:srgbClr val="FF0909"/>
              </a:solidFill>
            </c:spPr>
          </c:dPt>
          <c:dPt>
            <c:idx val="6"/>
            <c:bubble3D val="0"/>
            <c:spPr>
              <a:solidFill>
                <a:srgbClr val="FF9900"/>
              </a:solidFill>
            </c:spPr>
          </c:dPt>
          <c:dPt>
            <c:idx val="7"/>
            <c:bubble3D val="0"/>
            <c:spPr>
              <a:solidFill>
                <a:schemeClr val="bg1">
                  <a:lumMod val="50000"/>
                </a:schemeClr>
              </a:solidFill>
            </c:spPr>
          </c:dPt>
          <c:dPt>
            <c:idx val="8"/>
            <c:bubble3D val="0"/>
            <c:spPr>
              <a:solidFill>
                <a:srgbClr val="FFCC66"/>
              </a:solidFill>
            </c:spPr>
          </c:dPt>
          <c:dPt>
            <c:idx val="9"/>
            <c:bubble3D val="0"/>
            <c:spPr>
              <a:solidFill>
                <a:srgbClr val="FF6600"/>
              </a:solidFill>
            </c:spPr>
          </c:dPt>
          <c:cat>
            <c:strRef>
              <c:f>Sheet1!$A$2:$A$11</c:f>
              <c:strCache>
                <c:ptCount val="10"/>
                <c:pt idx="0">
                  <c:v>Bangladesh</c:v>
                </c:pt>
                <c:pt idx="1">
                  <c:v>Brazil</c:v>
                </c:pt>
                <c:pt idx="2">
                  <c:v>China</c:v>
                </c:pt>
                <c:pt idx="3">
                  <c:v>India</c:v>
                </c:pt>
                <c:pt idx="4">
                  <c:v>Indonesia</c:v>
                </c:pt>
                <c:pt idx="5">
                  <c:v>Japan</c:v>
                </c:pt>
                <c:pt idx="6">
                  <c:v>Nigeria</c:v>
                </c:pt>
                <c:pt idx="7">
                  <c:v>Pakistan</c:v>
                </c:pt>
                <c:pt idx="8">
                  <c:v>Russia</c:v>
                </c:pt>
                <c:pt idx="9">
                  <c:v>USA</c:v>
                </c:pt>
              </c:strCache>
            </c:strRef>
          </c:cat>
          <c:val>
            <c:numRef>
              <c:f>Sheet1!$B$2:$B$11</c:f>
              <c:numCache>
                <c:formatCode>General</c:formatCode>
                <c:ptCount val="10"/>
                <c:pt idx="0">
                  <c:v>160</c:v>
                </c:pt>
                <c:pt idx="1">
                  <c:v>192</c:v>
                </c:pt>
                <c:pt idx="2">
                  <c:v>1333</c:v>
                </c:pt>
                <c:pt idx="3">
                  <c:v>1140</c:v>
                </c:pt>
                <c:pt idx="4">
                  <c:v>228</c:v>
                </c:pt>
                <c:pt idx="5">
                  <c:v>128</c:v>
                </c:pt>
                <c:pt idx="6">
                  <c:v>151</c:v>
                </c:pt>
                <c:pt idx="7">
                  <c:v>166</c:v>
                </c:pt>
                <c:pt idx="8">
                  <c:v>142</c:v>
                </c:pt>
                <c:pt idx="9">
                  <c:v>304</c:v>
                </c:pt>
              </c:numCache>
            </c:numRef>
          </c:val>
        </c:ser>
        <c:dLbls>
          <c:showLegendKey val="0"/>
          <c:showVal val="0"/>
          <c:showCatName val="0"/>
          <c:showSerName val="0"/>
          <c:showPercent val="0"/>
          <c:showBubbleSize val="0"/>
          <c:showLeaderLines val="1"/>
        </c:dLbls>
      </c:pie3DChart>
    </c:plotArea>
    <c:legend>
      <c:legendPos val="l"/>
      <c:overlay val="0"/>
      <c:txPr>
        <a:bodyPr/>
        <a:lstStyle/>
        <a:p>
          <a:pPr>
            <a:defRPr sz="1050"/>
          </a:pPr>
          <a:endParaRPr lang="fr-FR"/>
        </a:p>
      </c:txPr>
    </c:legend>
    <c:plotVisOnly val="1"/>
    <c:dispBlanksAs val="gap"/>
    <c:showDLblsOverMax val="0"/>
  </c:chart>
  <c:txPr>
    <a:bodyPr/>
    <a:lstStyle/>
    <a:p>
      <a:pPr>
        <a:defRPr sz="1800"/>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CH"/>
  <c:roundedCorners val="0"/>
  <mc:AlternateContent xmlns:mc="http://schemas.openxmlformats.org/markup-compatibility/2006">
    <mc:Choice xmlns:c14="http://schemas.microsoft.com/office/drawing/2007/8/2/chart" Requires="c14">
      <c14:style val="128"/>
    </mc:Choice>
    <mc:Fallback>
      <c:style val="28"/>
    </mc:Fallback>
  </mc:AlternateContent>
  <c:chart>
    <c:title>
      <c:tx>
        <c:rich>
          <a:bodyPr/>
          <a:lstStyle/>
          <a:p>
            <a:pPr algn="ctr" rtl="0">
              <a:defRPr lang="en-US" sz="1800" b="1" i="0" u="none" strike="noStrike" kern="1200" baseline="0">
                <a:solidFill>
                  <a:schemeClr val="accent2"/>
                </a:solidFill>
                <a:latin typeface="+mn-lt"/>
                <a:ea typeface="+mn-ea"/>
                <a:cs typeface="+mn-cs"/>
              </a:defRPr>
            </a:pPr>
            <a:r>
              <a:rPr lang="en-US" sz="1800" b="1" i="0" u="none" strike="noStrike" kern="1200" baseline="0" dirty="0" smtClean="0">
                <a:solidFill>
                  <a:schemeClr val="accent2"/>
                </a:solidFill>
                <a:latin typeface="+mn-lt"/>
                <a:ea typeface="+mn-ea"/>
                <a:cs typeface="+mn-cs"/>
              </a:rPr>
              <a:t>Les pays les plus </a:t>
            </a:r>
            <a:r>
              <a:rPr lang="en-US" sz="1800" b="1" i="0" u="none" strike="noStrike" kern="1200" baseline="0" dirty="0" err="1" smtClean="0">
                <a:solidFill>
                  <a:schemeClr val="accent2"/>
                </a:solidFill>
                <a:latin typeface="+mn-lt"/>
                <a:ea typeface="+mn-ea"/>
                <a:cs typeface="+mn-cs"/>
              </a:rPr>
              <a:t>peuplés</a:t>
            </a:r>
            <a:r>
              <a:rPr lang="en-US" sz="1800" b="1" i="0" u="none" strike="noStrike" kern="1200" baseline="0" dirty="0" smtClean="0">
                <a:solidFill>
                  <a:schemeClr val="accent2"/>
                </a:solidFill>
                <a:latin typeface="+mn-lt"/>
                <a:ea typeface="+mn-ea"/>
                <a:cs typeface="+mn-cs"/>
              </a:rPr>
              <a:t> du monde</a:t>
            </a:r>
            <a:endParaRPr lang="en-US" sz="1800" b="1" i="0" u="none" strike="noStrike" kern="1200" baseline="0" dirty="0">
              <a:solidFill>
                <a:schemeClr val="accent2"/>
              </a:solidFill>
              <a:latin typeface="+mn-lt"/>
              <a:ea typeface="+mn-ea"/>
              <a:cs typeface="+mn-cs"/>
            </a:endParaRPr>
          </a:p>
        </c:rich>
      </c:tx>
      <c:overlay val="0"/>
    </c:title>
    <c:autoTitleDeleted val="0"/>
    <c:plotArea>
      <c:layout/>
      <c:barChart>
        <c:barDir val="bar"/>
        <c:grouping val="clustered"/>
        <c:varyColors val="0"/>
        <c:ser>
          <c:idx val="0"/>
          <c:order val="0"/>
          <c:tx>
            <c:strRef>
              <c:f>Sheet1!$B$1</c:f>
              <c:strCache>
                <c:ptCount val="1"/>
                <c:pt idx="0">
                  <c:v>Top ten most populous countries in the world</c:v>
                </c:pt>
              </c:strCache>
            </c:strRef>
          </c:tx>
          <c:spPr>
            <a:ln w="76200"/>
          </c:spPr>
          <c:invertIfNegative val="0"/>
          <c:dPt>
            <c:idx val="0"/>
            <c:invertIfNegative val="0"/>
            <c:bubble3D val="0"/>
            <c:spPr>
              <a:solidFill>
                <a:srgbClr val="FF9900"/>
              </a:solidFill>
              <a:ln w="76200"/>
            </c:spPr>
          </c:dPt>
          <c:dPt>
            <c:idx val="1"/>
            <c:invertIfNegative val="0"/>
            <c:bubble3D val="0"/>
            <c:spPr>
              <a:solidFill>
                <a:srgbClr val="FF9900"/>
              </a:solidFill>
              <a:ln w="76200"/>
            </c:spPr>
          </c:dPt>
          <c:dPt>
            <c:idx val="2"/>
            <c:invertIfNegative val="0"/>
            <c:bubble3D val="0"/>
            <c:spPr>
              <a:solidFill>
                <a:srgbClr val="FF9900"/>
              </a:solidFill>
              <a:ln w="76200"/>
            </c:spPr>
          </c:dPt>
          <c:dPt>
            <c:idx val="3"/>
            <c:invertIfNegative val="0"/>
            <c:bubble3D val="0"/>
            <c:spPr>
              <a:solidFill>
                <a:srgbClr val="CC3300"/>
              </a:solidFill>
              <a:ln w="76200"/>
            </c:spPr>
          </c:dPt>
          <c:dPt>
            <c:idx val="4"/>
            <c:invertIfNegative val="0"/>
            <c:bubble3D val="0"/>
            <c:spPr>
              <a:solidFill>
                <a:srgbClr val="CC3300"/>
              </a:solidFill>
              <a:ln w="76200"/>
            </c:spPr>
          </c:dPt>
          <c:dPt>
            <c:idx val="5"/>
            <c:invertIfNegative val="0"/>
            <c:bubble3D val="0"/>
            <c:spPr>
              <a:solidFill>
                <a:srgbClr val="FF9900"/>
              </a:solidFill>
              <a:ln w="76200"/>
            </c:spPr>
          </c:dPt>
          <c:dPt>
            <c:idx val="6"/>
            <c:invertIfNegative val="0"/>
            <c:bubble3D val="0"/>
            <c:spPr>
              <a:solidFill>
                <a:srgbClr val="FF9900"/>
              </a:solidFill>
              <a:ln w="76200"/>
            </c:spPr>
          </c:dPt>
          <c:dPt>
            <c:idx val="7"/>
            <c:invertIfNegative val="0"/>
            <c:bubble3D val="0"/>
            <c:spPr>
              <a:solidFill>
                <a:srgbClr val="FF9900"/>
              </a:solidFill>
              <a:ln w="76200"/>
            </c:spPr>
          </c:dPt>
          <c:cat>
            <c:strRef>
              <c:f>Sheet1!$A$2:$A$6</c:f>
              <c:strCache>
                <c:ptCount val="5"/>
                <c:pt idx="0">
                  <c:v>Brazil</c:v>
                </c:pt>
                <c:pt idx="1">
                  <c:v>Indonesia</c:v>
                </c:pt>
                <c:pt idx="2">
                  <c:v>USA</c:v>
                </c:pt>
                <c:pt idx="3">
                  <c:v>India</c:v>
                </c:pt>
                <c:pt idx="4">
                  <c:v>China</c:v>
                </c:pt>
              </c:strCache>
            </c:strRef>
          </c:cat>
          <c:val>
            <c:numRef>
              <c:f>Sheet1!$B$2:$B$6</c:f>
              <c:numCache>
                <c:formatCode>General</c:formatCode>
                <c:ptCount val="5"/>
                <c:pt idx="0">
                  <c:v>192</c:v>
                </c:pt>
                <c:pt idx="1">
                  <c:v>228</c:v>
                </c:pt>
                <c:pt idx="2">
                  <c:v>304</c:v>
                </c:pt>
                <c:pt idx="3">
                  <c:v>1140</c:v>
                </c:pt>
                <c:pt idx="4">
                  <c:v>1333</c:v>
                </c:pt>
              </c:numCache>
            </c:numRef>
          </c:val>
        </c:ser>
        <c:dLbls>
          <c:showLegendKey val="0"/>
          <c:showVal val="0"/>
          <c:showCatName val="0"/>
          <c:showSerName val="0"/>
          <c:showPercent val="0"/>
          <c:showBubbleSize val="0"/>
        </c:dLbls>
        <c:gapWidth val="30"/>
        <c:axId val="221180416"/>
        <c:axId val="215801152"/>
      </c:barChart>
      <c:catAx>
        <c:axId val="221180416"/>
        <c:scaling>
          <c:orientation val="minMax"/>
        </c:scaling>
        <c:delete val="0"/>
        <c:axPos val="l"/>
        <c:numFmt formatCode="General" sourceLinked="0"/>
        <c:majorTickMark val="out"/>
        <c:minorTickMark val="none"/>
        <c:tickLblPos val="nextTo"/>
        <c:txPr>
          <a:bodyPr/>
          <a:lstStyle/>
          <a:p>
            <a:pPr>
              <a:defRPr sz="1100"/>
            </a:pPr>
            <a:endParaRPr lang="fr-FR"/>
          </a:p>
        </c:txPr>
        <c:crossAx val="215801152"/>
        <c:crosses val="autoZero"/>
        <c:auto val="1"/>
        <c:lblAlgn val="ctr"/>
        <c:lblOffset val="100"/>
        <c:noMultiLvlLbl val="0"/>
      </c:catAx>
      <c:valAx>
        <c:axId val="215801152"/>
        <c:scaling>
          <c:orientation val="minMax"/>
        </c:scaling>
        <c:delete val="1"/>
        <c:axPos val="b"/>
        <c:majorGridlines>
          <c:spPr>
            <a:ln>
              <a:solidFill>
                <a:srgbClr val="C00000"/>
              </a:solidFill>
            </a:ln>
          </c:spPr>
        </c:majorGridlines>
        <c:numFmt formatCode="General" sourceLinked="1"/>
        <c:majorTickMark val="out"/>
        <c:minorTickMark val="none"/>
        <c:tickLblPos val="nextTo"/>
        <c:crossAx val="221180416"/>
        <c:crosses val="autoZero"/>
        <c:crossBetween val="between"/>
      </c:valAx>
      <c:spPr>
        <a:ln>
          <a:solidFill>
            <a:schemeClr val="tx1"/>
          </a:solidFill>
        </a:ln>
      </c:spPr>
    </c:plotArea>
    <c:plotVisOnly val="1"/>
    <c:dispBlanksAs val="gap"/>
    <c:showDLblsOverMax val="0"/>
  </c:chart>
  <c:txPr>
    <a:bodyPr/>
    <a:lstStyle/>
    <a:p>
      <a:pPr>
        <a:defRPr sz="1800"/>
      </a:pPr>
      <a:endParaRPr lang="fr-F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ACE31C9-A51C-4F73-8ACA-E862B947FF18}" type="datetimeFigureOut">
              <a:rPr lang="en-US" smtClean="0"/>
              <a:t>11/7/2013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868EC57-2929-4072-B5E9-55A7A17B8CD0}" type="slidenum">
              <a:rPr lang="en-US" smtClean="0"/>
              <a:t>‹N°›</a:t>
            </a:fld>
            <a:endParaRPr lang="en-US"/>
          </a:p>
        </p:txBody>
      </p:sp>
    </p:spTree>
    <p:extLst>
      <p:ext uri="{BB962C8B-B14F-4D97-AF65-F5344CB8AC3E}">
        <p14:creationId xmlns:p14="http://schemas.microsoft.com/office/powerpoint/2010/main" val="7702633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EE9FAF-C9BC-4B9F-8138-E687F759D74E}" type="datetimeFigureOut">
              <a:rPr lang="en-US" smtClean="0"/>
              <a:t>11/7/2013</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A9A8E6-EDDA-4AF7-A415-40F0F64A024B}" type="slidenum">
              <a:rPr lang="en-US" smtClean="0"/>
              <a:t>‹N°›</a:t>
            </a:fld>
            <a:endParaRPr lang="en-US"/>
          </a:p>
        </p:txBody>
      </p:sp>
    </p:spTree>
    <p:extLst>
      <p:ext uri="{BB962C8B-B14F-4D97-AF65-F5344CB8AC3E}">
        <p14:creationId xmlns:p14="http://schemas.microsoft.com/office/powerpoint/2010/main" val="2549660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Mon nom est Thierry Pillet. J’ai dirigé le marketing de Logitech Europe pendant 10 ans. J’ai aujourd’hui fondé la première agence de Suisse dont l’unique activité</a:t>
            </a:r>
            <a:r>
              <a:rPr lang="fr-CH" sz="1200" kern="1200" baseline="0" dirty="0" smtClean="0">
                <a:solidFill>
                  <a:schemeClr val="tx1"/>
                </a:solidFill>
                <a:effectLst/>
                <a:latin typeface="+mn-lt"/>
                <a:ea typeface="+mn-ea"/>
                <a:cs typeface="+mn-cs"/>
              </a:rPr>
              <a:t> sont les présentations.</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1</a:t>
            </a:fld>
            <a:endParaRPr lang="en-US"/>
          </a:p>
        </p:txBody>
      </p:sp>
    </p:spTree>
    <p:extLst>
      <p:ext uri="{BB962C8B-B14F-4D97-AF65-F5344CB8AC3E}">
        <p14:creationId xmlns:p14="http://schemas.microsoft.com/office/powerpoint/2010/main" val="457955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noProof="0" dirty="0" smtClean="0"/>
          </a:p>
          <a:p>
            <a:endParaRPr lang="fr-CH" noProof="0" dirty="0"/>
          </a:p>
        </p:txBody>
      </p:sp>
      <p:sp>
        <p:nvSpPr>
          <p:cNvPr id="4" name="Slide Number Placeholder 3"/>
          <p:cNvSpPr>
            <a:spLocks noGrp="1"/>
          </p:cNvSpPr>
          <p:nvPr>
            <p:ph type="sldNum" sz="quarter" idx="10"/>
          </p:nvPr>
        </p:nvSpPr>
        <p:spPr/>
        <p:txBody>
          <a:bodyPr/>
          <a:lstStyle/>
          <a:p>
            <a:fld id="{64A9A8E6-EDDA-4AF7-A415-40F0F64A024B}" type="slidenum">
              <a:rPr lang="en-US" smtClean="0"/>
              <a:t>11</a:t>
            </a:fld>
            <a:endParaRPr lang="en-US" dirty="0"/>
          </a:p>
        </p:txBody>
      </p:sp>
    </p:spTree>
    <p:extLst>
      <p:ext uri="{BB962C8B-B14F-4D97-AF65-F5344CB8AC3E}">
        <p14:creationId xmlns:p14="http://schemas.microsoft.com/office/powerpoint/2010/main" val="580948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Suivre</a:t>
            </a:r>
            <a:r>
              <a:rPr lang="fr-CH" baseline="0" dirty="0" smtClean="0"/>
              <a:t> progression avec la feuille de route.</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12</a:t>
            </a:fld>
            <a:endParaRPr lang="en-US"/>
          </a:p>
        </p:txBody>
      </p:sp>
    </p:spTree>
    <p:extLst>
      <p:ext uri="{BB962C8B-B14F-4D97-AF65-F5344CB8AC3E}">
        <p14:creationId xmlns:p14="http://schemas.microsoft.com/office/powerpoint/2010/main" val="3806503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Votre boss vous croise au coin de la machine à</a:t>
            </a:r>
            <a:r>
              <a:rPr lang="fr-CH" baseline="0" dirty="0" smtClean="0"/>
              <a:t> café et vous demande une présentation pour la semaine prochaine. Alors vous vous asseyez à votre bureau et vous lancez PowerPoint. N’est-ce pas?</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13</a:t>
            </a:fld>
            <a:endParaRPr lang="en-US"/>
          </a:p>
        </p:txBody>
      </p:sp>
    </p:spTree>
    <p:extLst>
      <p:ext uri="{BB962C8B-B14F-4D97-AF65-F5344CB8AC3E}">
        <p14:creationId xmlns:p14="http://schemas.microsoft.com/office/powerpoint/2010/main" val="1630169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Avec cette méthode, vous allez devoir traiter ces différentes phases :</a:t>
            </a:r>
          </a:p>
          <a:p>
            <a:pPr marL="228600" indent="-228600">
              <a:buAutoNum type="arabicPeriod"/>
            </a:pPr>
            <a:r>
              <a:rPr lang="fr-CH" sz="1200" kern="1200" dirty="0" smtClean="0">
                <a:solidFill>
                  <a:schemeClr val="tx1"/>
                </a:solidFill>
                <a:effectLst/>
                <a:latin typeface="+mn-lt"/>
                <a:ea typeface="+mn-ea"/>
                <a:cs typeface="+mn-cs"/>
              </a:rPr>
              <a:t>Se poser les questions critiques au succès</a:t>
            </a:r>
          </a:p>
          <a:p>
            <a:pPr marL="228600" indent="-228600">
              <a:buAutoNum type="arabicPeriod"/>
            </a:pPr>
            <a:r>
              <a:rPr lang="fr-CH" sz="1200" kern="1200" noProof="0" dirty="0" smtClean="0">
                <a:solidFill>
                  <a:schemeClr val="tx1"/>
                </a:solidFill>
                <a:effectLst/>
                <a:latin typeface="+mn-lt"/>
                <a:ea typeface="+mn-ea"/>
                <a:cs typeface="+mn-cs"/>
              </a:rPr>
              <a:t>Traiter les 5 grandes phases de votre présentation.</a:t>
            </a:r>
          </a:p>
          <a:p>
            <a:pPr marL="0" indent="0">
              <a:buNone/>
            </a:pPr>
            <a:endParaRPr lang="fr-CH" sz="1200" kern="1200" noProof="0" dirty="0" smtClean="0">
              <a:solidFill>
                <a:schemeClr val="tx1"/>
              </a:solidFill>
              <a:effectLst/>
              <a:latin typeface="+mn-lt"/>
              <a:ea typeface="+mn-ea"/>
              <a:cs typeface="+mn-cs"/>
            </a:endParaRPr>
          </a:p>
          <a:p>
            <a:pPr marL="0" indent="0">
              <a:buNone/>
            </a:pPr>
            <a:r>
              <a:rPr lang="fr-CH" sz="1200" kern="1200" noProof="0" dirty="0" smtClean="0">
                <a:solidFill>
                  <a:schemeClr val="tx1"/>
                </a:solidFill>
                <a:effectLst/>
                <a:latin typeface="+mn-lt"/>
                <a:ea typeface="+mn-ea"/>
                <a:cs typeface="+mn-cs"/>
              </a:rPr>
              <a:t>Les cailloux</a:t>
            </a:r>
            <a:r>
              <a:rPr lang="fr-CH" sz="1200" kern="1200" baseline="0" noProof="0" dirty="0" smtClean="0">
                <a:solidFill>
                  <a:schemeClr val="tx1"/>
                </a:solidFill>
                <a:effectLst/>
                <a:latin typeface="+mn-lt"/>
                <a:ea typeface="+mn-ea"/>
                <a:cs typeface="+mn-cs"/>
              </a:rPr>
              <a:t> de la pyramide représentent le volume de mots ou de temps que vous allez dédier à chaque phase durant votre présentation.</a:t>
            </a:r>
          </a:p>
          <a:p>
            <a:pPr marL="0" indent="0">
              <a:buNone/>
            </a:pPr>
            <a:endParaRPr lang="fr-CH" sz="1200" kern="1200" noProof="0" dirty="0" smtClean="0">
              <a:solidFill>
                <a:schemeClr val="tx1"/>
              </a:solidFill>
              <a:effectLst/>
              <a:latin typeface="+mn-lt"/>
              <a:ea typeface="+mn-ea"/>
              <a:cs typeface="+mn-cs"/>
            </a:endParaRPr>
          </a:p>
          <a:p>
            <a:r>
              <a:rPr lang="fr-CH" sz="1200" kern="1200" noProof="0" dirty="0" smtClean="0">
                <a:solidFill>
                  <a:schemeClr val="tx1"/>
                </a:solidFill>
                <a:effectLst/>
                <a:latin typeface="+mn-lt"/>
                <a:ea typeface="+mn-ea"/>
                <a:cs typeface="+mn-cs"/>
              </a:rPr>
              <a:t>Ratez votre préparation, préparez-vous à rater. Comme toute chose, une présentation bâclée se voit et vous nuit.</a:t>
            </a:r>
          </a:p>
          <a:p>
            <a:endParaRPr lang="fr-CH" noProof="0" dirty="0"/>
          </a:p>
        </p:txBody>
      </p:sp>
      <p:sp>
        <p:nvSpPr>
          <p:cNvPr id="4" name="Slide Number Placeholder 3"/>
          <p:cNvSpPr>
            <a:spLocks noGrp="1"/>
          </p:cNvSpPr>
          <p:nvPr>
            <p:ph type="sldNum" sz="quarter" idx="10"/>
          </p:nvPr>
        </p:nvSpPr>
        <p:spPr/>
        <p:txBody>
          <a:bodyPr/>
          <a:lstStyle/>
          <a:p>
            <a:fld id="{64A9A8E6-EDDA-4AF7-A415-40F0F64A024B}" type="slidenum">
              <a:rPr lang="en-US" smtClean="0"/>
              <a:t>14</a:t>
            </a:fld>
            <a:endParaRPr lang="en-US"/>
          </a:p>
        </p:txBody>
      </p:sp>
    </p:spTree>
    <p:extLst>
      <p:ext uri="{BB962C8B-B14F-4D97-AF65-F5344CB8AC3E}">
        <p14:creationId xmlns:p14="http://schemas.microsoft.com/office/powerpoint/2010/main" val="3430019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noProof="0" dirty="0" smtClean="0">
                <a:solidFill>
                  <a:schemeClr val="tx1"/>
                </a:solidFill>
                <a:effectLst/>
                <a:latin typeface="+mn-lt"/>
                <a:ea typeface="+mn-ea"/>
                <a:cs typeface="+mn-cs"/>
              </a:rPr>
              <a:t>L’objectif d’une bonne présentation est d’avoir</a:t>
            </a:r>
            <a:r>
              <a:rPr lang="fr-CH" sz="1200" kern="1200" baseline="0" noProof="0" dirty="0" smtClean="0">
                <a:solidFill>
                  <a:schemeClr val="tx1"/>
                </a:solidFill>
                <a:effectLst/>
                <a:latin typeface="+mn-lt"/>
                <a:ea typeface="+mn-ea"/>
                <a:cs typeface="+mn-cs"/>
              </a:rPr>
              <a:t> l’audience se focaliser sur l’orateur. Pas de lire des listes à puces.</a:t>
            </a:r>
          </a:p>
          <a:p>
            <a:endParaRPr lang="fr-CH" sz="1200" kern="1200" baseline="0" noProof="0" dirty="0" smtClean="0">
              <a:solidFill>
                <a:schemeClr val="tx1"/>
              </a:solidFill>
              <a:effectLst/>
              <a:latin typeface="+mn-lt"/>
              <a:ea typeface="+mn-ea"/>
              <a:cs typeface="+mn-cs"/>
            </a:endParaRPr>
          </a:p>
          <a:p>
            <a:r>
              <a:rPr lang="fr-CH" sz="1200" kern="1200" baseline="0" noProof="0" dirty="0" smtClean="0">
                <a:solidFill>
                  <a:schemeClr val="tx1"/>
                </a:solidFill>
                <a:effectLst/>
                <a:latin typeface="+mn-lt"/>
                <a:ea typeface="+mn-ea"/>
                <a:cs typeface="+mn-cs"/>
              </a:rPr>
              <a:t>A partir de 50 mots, vous partez sur du </a:t>
            </a:r>
            <a:r>
              <a:rPr lang="fr-CH" sz="1200" kern="1200" baseline="0" noProof="0" dirty="0" err="1" smtClean="0">
                <a:solidFill>
                  <a:schemeClr val="tx1"/>
                </a:solidFill>
                <a:effectLst/>
                <a:latin typeface="+mn-lt"/>
                <a:ea typeface="+mn-ea"/>
                <a:cs typeface="+mn-cs"/>
              </a:rPr>
              <a:t>téléprompting</a:t>
            </a:r>
            <a:r>
              <a:rPr lang="fr-CH" sz="1200" kern="1200" baseline="0" noProof="0" dirty="0" smtClean="0">
                <a:solidFill>
                  <a:schemeClr val="tx1"/>
                </a:solidFill>
                <a:effectLst/>
                <a:latin typeface="+mn-lt"/>
                <a:ea typeface="+mn-ea"/>
                <a:cs typeface="+mn-cs"/>
              </a:rPr>
              <a:t>.</a:t>
            </a:r>
            <a:endParaRPr lang="fr-CH" sz="1200" kern="1200" noProof="0" dirty="0" smtClean="0">
              <a:solidFill>
                <a:schemeClr val="tx1"/>
              </a:solidFill>
              <a:effectLst/>
              <a:latin typeface="+mn-lt"/>
              <a:ea typeface="+mn-ea"/>
              <a:cs typeface="+mn-cs"/>
            </a:endParaRPr>
          </a:p>
          <a:p>
            <a:r>
              <a:rPr lang="fr-CH" sz="1200" kern="1200" noProof="0" dirty="0" smtClean="0">
                <a:solidFill>
                  <a:schemeClr val="tx1"/>
                </a:solidFill>
                <a:effectLst/>
                <a:latin typeface="+mn-lt"/>
                <a:ea typeface="+mn-ea"/>
                <a:cs typeface="+mn-cs"/>
              </a:rPr>
              <a:t>A partir de 75 mots, vous avez</a:t>
            </a:r>
            <a:r>
              <a:rPr lang="fr-CH" sz="1200" kern="1200" baseline="0" noProof="0" dirty="0" smtClean="0">
                <a:solidFill>
                  <a:schemeClr val="tx1"/>
                </a:solidFill>
                <a:effectLst/>
                <a:latin typeface="+mn-lt"/>
                <a:ea typeface="+mn-ea"/>
                <a:cs typeface="+mn-cs"/>
              </a:rPr>
              <a:t> créé un document. Pas besoin de faire une présentation, envoyez-le à vos collègues et parlez-en dans 3 jours.</a:t>
            </a:r>
          </a:p>
          <a:p>
            <a:endParaRPr lang="fr-CH" noProof="0" dirty="0"/>
          </a:p>
        </p:txBody>
      </p:sp>
      <p:sp>
        <p:nvSpPr>
          <p:cNvPr id="4" name="Slide Number Placeholder 3"/>
          <p:cNvSpPr>
            <a:spLocks noGrp="1"/>
          </p:cNvSpPr>
          <p:nvPr>
            <p:ph type="sldNum" sz="quarter" idx="10"/>
          </p:nvPr>
        </p:nvSpPr>
        <p:spPr/>
        <p:txBody>
          <a:bodyPr/>
          <a:lstStyle/>
          <a:p>
            <a:fld id="{64A9A8E6-EDDA-4AF7-A415-40F0F64A024B}" type="slidenum">
              <a:rPr lang="en-US" smtClean="0"/>
              <a:t>15</a:t>
            </a:fld>
            <a:endParaRPr lang="en-US"/>
          </a:p>
        </p:txBody>
      </p:sp>
    </p:spTree>
    <p:extLst>
      <p:ext uri="{BB962C8B-B14F-4D97-AF65-F5344CB8AC3E}">
        <p14:creationId xmlns:p14="http://schemas.microsoft.com/office/powerpoint/2010/main" val="2908445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&gt; Règle du 6 x 6: Pas plus de 6 lignes (ou 6 </a:t>
            </a:r>
            <a:r>
              <a:rPr lang="fr-CH" sz="1200" kern="1200" dirty="0" err="1" smtClean="0">
                <a:solidFill>
                  <a:schemeClr val="tx1"/>
                </a:solidFill>
                <a:effectLst/>
                <a:latin typeface="+mn-lt"/>
                <a:ea typeface="+mn-ea"/>
                <a:cs typeface="+mn-cs"/>
              </a:rPr>
              <a:t>bullet</a:t>
            </a:r>
            <a:r>
              <a:rPr lang="fr-CH" sz="1200" kern="1200" dirty="0" smtClean="0">
                <a:solidFill>
                  <a:schemeClr val="tx1"/>
                </a:solidFill>
                <a:effectLst/>
                <a:latin typeface="+mn-lt"/>
                <a:ea typeface="+mn-ea"/>
                <a:cs typeface="+mn-cs"/>
              </a:rPr>
              <a:t> points) et pas plus de 6 mots par ligne. Rappelez-vous que l’humain moyen ne peut absorber qu’une quantité limitée d’information à la fois. Et qu’il se lasse très vite.</a:t>
            </a:r>
          </a:p>
          <a:p>
            <a:pPr marL="0" marR="0" indent="0" algn="l" defTabSz="914400" rtl="0" eaLnBrk="1" fontAlgn="auto" latinLnBrk="0" hangingPunct="1">
              <a:lnSpc>
                <a:spcPct val="100000"/>
              </a:lnSpc>
              <a:spcBef>
                <a:spcPts val="0"/>
              </a:spcBef>
              <a:spcAft>
                <a:spcPts val="0"/>
              </a:spcAft>
              <a:buClrTx/>
              <a:buSzTx/>
              <a:buFontTx/>
              <a:buNone/>
              <a:tabLst/>
              <a:defRPr/>
            </a:pPr>
            <a:endParaRPr lang="fr-CH" sz="1200" kern="1200" baseline="0" noProof="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baseline="0" noProof="0" dirty="0" smtClean="0">
                <a:solidFill>
                  <a:schemeClr val="tx1"/>
                </a:solidFill>
                <a:effectLst/>
                <a:latin typeface="+mn-lt"/>
                <a:ea typeface="+mn-ea"/>
                <a:cs typeface="+mn-cs"/>
              </a:rPr>
              <a:t>Obama annonce son élection en 3 mots, 13 lettres et 1 image. Qui suis-je pour faire des </a:t>
            </a:r>
            <a:r>
              <a:rPr lang="fr-CH" sz="1200" kern="1200" baseline="0" noProof="0" dirty="0" err="1" smtClean="0">
                <a:solidFill>
                  <a:schemeClr val="tx1"/>
                </a:solidFill>
                <a:effectLst/>
                <a:latin typeface="+mn-lt"/>
                <a:ea typeface="+mn-ea"/>
                <a:cs typeface="+mn-cs"/>
              </a:rPr>
              <a:t>slides</a:t>
            </a:r>
            <a:r>
              <a:rPr lang="fr-CH" sz="1200" kern="1200" baseline="0" noProof="0" dirty="0" smtClean="0">
                <a:solidFill>
                  <a:schemeClr val="tx1"/>
                </a:solidFill>
                <a:effectLst/>
                <a:latin typeface="+mn-lt"/>
                <a:ea typeface="+mn-ea"/>
                <a:cs typeface="+mn-cs"/>
              </a:rPr>
              <a:t> de 50 mots?</a:t>
            </a:r>
            <a:endParaRPr lang="fr-CH" sz="1200" kern="1200" noProof="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fr-CH" sz="1200" kern="1200" dirty="0" smtClean="0">
                <a:solidFill>
                  <a:schemeClr val="tx1"/>
                </a:solidFill>
                <a:effectLst/>
                <a:latin typeface="+mn-lt"/>
                <a:ea typeface="+mn-ea"/>
                <a:cs typeface="+mn-cs"/>
              </a:rPr>
              <a:t>&gt; Utiliser la vue présentateur pour se rappeler des points importants et complémentaires. Nous passerons plus de temps sur la vue présentateur plus tard.</a:t>
            </a:r>
            <a:endParaRPr lang="en-US" sz="1200" kern="1200" dirty="0" smtClean="0">
              <a:solidFill>
                <a:schemeClr val="tx1"/>
              </a:solidFill>
              <a:effectLst/>
              <a:latin typeface="+mn-lt"/>
              <a:ea typeface="+mn-ea"/>
              <a:cs typeface="+mn-cs"/>
            </a:endParaRPr>
          </a:p>
          <a:p>
            <a:endParaRPr lang="fr-CH" sz="1200" kern="1200" dirty="0" smtClean="0">
              <a:solidFill>
                <a:schemeClr val="tx1"/>
              </a:solidFill>
              <a:effectLst/>
              <a:latin typeface="+mn-lt"/>
              <a:ea typeface="+mn-ea"/>
              <a:cs typeface="+mn-cs"/>
            </a:endParaRPr>
          </a:p>
          <a:p>
            <a:r>
              <a:rPr lang="fr-CH" sz="1200" kern="1200" dirty="0" smtClean="0">
                <a:solidFill>
                  <a:schemeClr val="tx1"/>
                </a:solidFill>
                <a:effectLst/>
                <a:latin typeface="+mn-lt"/>
                <a:ea typeface="+mn-ea"/>
                <a:cs typeface="+mn-cs"/>
              </a:rPr>
              <a:t>&gt; Adapter ses diapositives à l’orateur que l’on est. Si peu sûr, mettre un peu plus de mots.</a:t>
            </a:r>
          </a:p>
          <a:p>
            <a:endParaRPr lang="fr-CH" sz="1200" kern="1200" dirty="0" smtClean="0">
              <a:solidFill>
                <a:schemeClr val="tx1"/>
              </a:solidFill>
              <a:effectLst/>
              <a:latin typeface="+mn-lt"/>
              <a:ea typeface="+mn-ea"/>
              <a:cs typeface="+mn-cs"/>
            </a:endParaRPr>
          </a:p>
          <a:p>
            <a:r>
              <a:rPr lang="fr-CH" sz="1200" kern="1200" dirty="0" smtClean="0">
                <a:solidFill>
                  <a:schemeClr val="tx1"/>
                </a:solidFill>
                <a:effectLst/>
                <a:latin typeface="+mn-lt"/>
                <a:ea typeface="+mn-ea"/>
                <a:cs typeface="+mn-cs"/>
              </a:rPr>
              <a:t>&gt; UTILISER DES MOTS CLES.</a:t>
            </a:r>
          </a:p>
        </p:txBody>
      </p:sp>
      <p:sp>
        <p:nvSpPr>
          <p:cNvPr id="4" name="Slide Number Placeholder 3"/>
          <p:cNvSpPr>
            <a:spLocks noGrp="1"/>
          </p:cNvSpPr>
          <p:nvPr>
            <p:ph type="sldNum" sz="quarter" idx="10"/>
          </p:nvPr>
        </p:nvSpPr>
        <p:spPr/>
        <p:txBody>
          <a:bodyPr/>
          <a:lstStyle/>
          <a:p>
            <a:fld id="{64A9A8E6-EDDA-4AF7-A415-40F0F64A024B}" type="slidenum">
              <a:rPr lang="en-US" smtClean="0"/>
              <a:t>16</a:t>
            </a:fld>
            <a:endParaRPr lang="en-US"/>
          </a:p>
        </p:txBody>
      </p:sp>
    </p:spTree>
    <p:extLst>
      <p:ext uri="{BB962C8B-B14F-4D97-AF65-F5344CB8AC3E}">
        <p14:creationId xmlns:p14="http://schemas.microsoft.com/office/powerpoint/2010/main" val="29084452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Reprenons l’exemple de cette page qui vous explique l’introduction.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A9A8E6-EDDA-4AF7-A415-40F0F64A024B}"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807070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Et appliquons</a:t>
            </a:r>
            <a:r>
              <a:rPr lang="fr-CH" sz="1200" kern="1200" baseline="0" dirty="0" smtClean="0">
                <a:solidFill>
                  <a:schemeClr val="tx1"/>
                </a:solidFill>
                <a:effectLst/>
                <a:latin typeface="+mn-lt"/>
                <a:ea typeface="+mn-ea"/>
                <a:cs typeface="+mn-cs"/>
              </a:rPr>
              <a:t> le bon vieux principe des </a:t>
            </a:r>
            <a:r>
              <a:rPr lang="fr-CH" sz="1200" kern="1200" baseline="0" dirty="0" err="1" smtClean="0">
                <a:solidFill>
                  <a:schemeClr val="tx1"/>
                </a:solidFill>
                <a:effectLst/>
                <a:latin typeface="+mn-lt"/>
                <a:ea typeface="+mn-ea"/>
                <a:cs typeface="+mn-cs"/>
              </a:rPr>
              <a:t>bullet</a:t>
            </a:r>
            <a:r>
              <a:rPr lang="fr-CH" sz="1200" kern="1200" baseline="0" dirty="0" smtClean="0">
                <a:solidFill>
                  <a:schemeClr val="tx1"/>
                </a:solidFill>
                <a:effectLst/>
                <a:latin typeface="+mn-lt"/>
                <a:ea typeface="+mn-ea"/>
                <a:cs typeface="+mn-cs"/>
              </a:rPr>
              <a:t> points.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A9A8E6-EDDA-4AF7-A415-40F0F64A024B}"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8070702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L’utilisation des icones aiguillonne l’esprit de l’audience. Le spectateur devient acteur</a:t>
            </a:r>
            <a:r>
              <a:rPr lang="fr-CH" baseline="0" dirty="0" smtClean="0"/>
              <a:t> et non passif.</a:t>
            </a:r>
          </a:p>
          <a:p>
            <a:r>
              <a:rPr lang="fr-CH" baseline="0" dirty="0" smtClean="0"/>
              <a:t>L’audience ne lit plus le texte mais se focalise sur le présentateur et son discours.</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19</a:t>
            </a:fld>
            <a:endParaRPr lang="en-US"/>
          </a:p>
        </p:txBody>
      </p:sp>
    </p:spTree>
    <p:extLst>
      <p:ext uri="{BB962C8B-B14F-4D97-AF65-F5344CB8AC3E}">
        <p14:creationId xmlns:p14="http://schemas.microsoft.com/office/powerpoint/2010/main" val="1176827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noProof="0" dirty="0" smtClean="0"/>
              <a:t>Histoire et religion:</a:t>
            </a:r>
          </a:p>
          <a:p>
            <a:r>
              <a:rPr lang="fr-CH" noProof="0" dirty="0" smtClean="0"/>
              <a:t>Les 3 rois mages (Melchior, Balthazar et Gaspard)</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Sainte Trinité (le Père, le Fils, le Saint-Esprit)</a:t>
            </a:r>
          </a:p>
          <a:p>
            <a:pPr marL="0" marR="0" indent="0" algn="l" defTabSz="914400" rtl="0" eaLnBrk="1" fontAlgn="auto" latinLnBrk="0" hangingPunct="1">
              <a:lnSpc>
                <a:spcPct val="100000"/>
              </a:lnSpc>
              <a:spcBef>
                <a:spcPts val="0"/>
              </a:spcBef>
              <a:spcAft>
                <a:spcPts val="0"/>
              </a:spcAft>
              <a:buClrTx/>
              <a:buSzTx/>
              <a:buFontTx/>
              <a:buNone/>
              <a:tabLst/>
              <a:defRPr/>
            </a:pPr>
            <a:r>
              <a:rPr lang="fr-CH" noProof="0" dirty="0" smtClean="0"/>
              <a:t>César (</a:t>
            </a:r>
            <a:r>
              <a:rPr lang="fr-CH" noProof="0" dirty="0" err="1" smtClean="0"/>
              <a:t>Veni</a:t>
            </a:r>
            <a:r>
              <a:rPr lang="fr-CH" noProof="0" dirty="0" smtClean="0"/>
              <a:t>, </a:t>
            </a:r>
            <a:r>
              <a:rPr lang="fr-CH" noProof="0" dirty="0" err="1" smtClean="0"/>
              <a:t>vidi</a:t>
            </a:r>
            <a:r>
              <a:rPr lang="fr-CH" noProof="0" dirty="0" smtClean="0"/>
              <a:t>,</a:t>
            </a:r>
            <a:r>
              <a:rPr lang="fr-CH" baseline="0" noProof="0" dirty="0" smtClean="0"/>
              <a:t> </a:t>
            </a:r>
            <a:r>
              <a:rPr lang="fr-CH" baseline="0" noProof="0" dirty="0" err="1" smtClean="0"/>
              <a:t>vici</a:t>
            </a:r>
            <a:r>
              <a:rPr lang="fr-CH" baseline="0" noProof="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fr-CH" baseline="0"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Politique:</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PLR, UDC, PDC, UMP, RPR</a:t>
            </a:r>
          </a:p>
          <a:p>
            <a:pPr marL="0" marR="0" indent="0" algn="l" defTabSz="914400" rtl="0" eaLnBrk="1" fontAlgn="auto" latinLnBrk="0" hangingPunct="1">
              <a:lnSpc>
                <a:spcPct val="100000"/>
              </a:lnSpc>
              <a:spcBef>
                <a:spcPts val="0"/>
              </a:spcBef>
              <a:spcAft>
                <a:spcPts val="0"/>
              </a:spcAft>
              <a:buClrTx/>
              <a:buSzTx/>
              <a:buFontTx/>
              <a:buNone/>
              <a:tabLst/>
              <a:defRPr/>
            </a:pPr>
            <a:r>
              <a:rPr lang="fr-CH" noProof="0" dirty="0" smtClean="0"/>
              <a:t>Liberté, égalité, fraternité</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Pouvoir exécutif, législatif, judiciaire</a:t>
            </a:r>
            <a:endParaRPr lang="fr-CH" noProof="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CH" baseline="0" noProof="0" dirty="0" smtClean="0"/>
          </a:p>
        </p:txBody>
      </p:sp>
      <p:sp>
        <p:nvSpPr>
          <p:cNvPr id="4" name="Slide Number Placeholder 3"/>
          <p:cNvSpPr>
            <a:spLocks noGrp="1"/>
          </p:cNvSpPr>
          <p:nvPr>
            <p:ph type="sldNum" sz="quarter" idx="10"/>
          </p:nvPr>
        </p:nvSpPr>
        <p:spPr/>
        <p:txBody>
          <a:bodyPr/>
          <a:lstStyle/>
          <a:p>
            <a:fld id="{64A9A8E6-EDDA-4AF7-A415-40F0F64A024B}"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031019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Avez-vous déjà assisté à de mauvaises présentations?</a:t>
            </a:r>
          </a:p>
          <a:p>
            <a:r>
              <a:rPr lang="fr-CH" dirty="0" smtClean="0"/>
              <a:t>Quels</a:t>
            </a:r>
            <a:r>
              <a:rPr lang="fr-CH" baseline="0" dirty="0" smtClean="0"/>
              <a:t> sont, selon vous les caractéristiques d’une mauvaise présentation?</a:t>
            </a:r>
            <a:endParaRPr lang="fr-CH" dirty="0" smtClean="0"/>
          </a:p>
          <a:p>
            <a:r>
              <a:rPr lang="fr-CH" dirty="0" smtClean="0"/>
              <a:t>Quels sont, selon</a:t>
            </a:r>
            <a:r>
              <a:rPr lang="fr-CH" baseline="0" dirty="0" smtClean="0"/>
              <a:t> vous les dangers potentiels d’une mauvaise présentation?</a:t>
            </a:r>
            <a:endParaRPr lang="fr-CH" dirty="0" smtClean="0"/>
          </a:p>
          <a:p>
            <a:endParaRPr lang="fr-CH" dirty="0" smtClean="0"/>
          </a:p>
          <a:p>
            <a:r>
              <a:rPr lang="fr-CH" dirty="0" smtClean="0"/>
              <a:t>Une mauvaise présentation est plus dangereuse que vous le croyez.</a:t>
            </a:r>
          </a:p>
          <a:p>
            <a:r>
              <a:rPr lang="fr-CH" dirty="0" smtClean="0"/>
              <a:t>Mauvaise présentation =</a:t>
            </a:r>
            <a:r>
              <a:rPr lang="fr-CH" baseline="0" dirty="0" smtClean="0"/>
              <a:t> perte de temps et d’argent</a:t>
            </a:r>
          </a:p>
          <a:p>
            <a:r>
              <a:rPr lang="fr-CH" baseline="0" dirty="0" smtClean="0"/>
              <a:t>Mauvaise présentation = mauvaise image </a:t>
            </a:r>
            <a:r>
              <a:rPr lang="fr-CH" baseline="0" noProof="0" dirty="0" smtClean="0"/>
              <a:t>du présentateur. </a:t>
            </a:r>
          </a:p>
        </p:txBody>
      </p:sp>
      <p:sp>
        <p:nvSpPr>
          <p:cNvPr id="4" name="Slide Number Placeholder 3"/>
          <p:cNvSpPr>
            <a:spLocks noGrp="1"/>
          </p:cNvSpPr>
          <p:nvPr>
            <p:ph type="sldNum" sz="quarter" idx="10"/>
          </p:nvPr>
        </p:nvSpPr>
        <p:spPr/>
        <p:txBody>
          <a:bodyPr/>
          <a:lstStyle/>
          <a:p>
            <a:fld id="{64A9A8E6-EDDA-4AF7-A415-40F0F64A024B}" type="slidenum">
              <a:rPr lang="en-US" smtClean="0"/>
              <a:t>2</a:t>
            </a:fld>
            <a:endParaRPr lang="en-US"/>
          </a:p>
        </p:txBody>
      </p:sp>
    </p:spTree>
    <p:extLst>
      <p:ext uri="{BB962C8B-B14F-4D97-AF65-F5344CB8AC3E}">
        <p14:creationId xmlns:p14="http://schemas.microsoft.com/office/powerpoint/2010/main" val="2370116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noProof="0" dirty="0" smtClean="0"/>
              <a:t>Sur 208 exemples</a:t>
            </a:r>
            <a:r>
              <a:rPr lang="fr-CH" baseline="0" noProof="0" dirty="0" smtClean="0"/>
              <a:t> de drapeaux, plus de 50% sont soit en 3 couleurs, soit ont une structure en 3 bandes.</a:t>
            </a:r>
            <a:endParaRPr lang="fr-CH" noProof="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CH" baseline="0" noProof="0" dirty="0" smtClean="0"/>
          </a:p>
        </p:txBody>
      </p:sp>
      <p:sp>
        <p:nvSpPr>
          <p:cNvPr id="4" name="Slide Number Placeholder 3"/>
          <p:cNvSpPr>
            <a:spLocks noGrp="1"/>
          </p:cNvSpPr>
          <p:nvPr>
            <p:ph type="sldNum" sz="quarter" idx="10"/>
          </p:nvPr>
        </p:nvSpPr>
        <p:spPr/>
        <p:txBody>
          <a:bodyPr/>
          <a:lstStyle/>
          <a:p>
            <a:fld id="{64A9A8E6-EDDA-4AF7-A415-40F0F64A024B}" type="slidenum">
              <a:rPr lang="en-US" smtClean="0"/>
              <a:t>22</a:t>
            </a:fld>
            <a:endParaRPr lang="en-US"/>
          </a:p>
        </p:txBody>
      </p:sp>
    </p:spTree>
    <p:extLst>
      <p:ext uri="{BB962C8B-B14F-4D97-AF65-F5344CB8AC3E}">
        <p14:creationId xmlns:p14="http://schemas.microsoft.com/office/powerpoint/2010/main" val="2031019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noProof="0" dirty="0" smtClean="0"/>
              <a:t>Histoire et religion:</a:t>
            </a:r>
          </a:p>
          <a:p>
            <a:r>
              <a:rPr lang="fr-CH" noProof="0" dirty="0" smtClean="0"/>
              <a:t>Les 3 rois mages (Melchior, Balthazar et Gaspard)</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Sainte Trinité (le Père, le Fils, le Saint-Esprit)</a:t>
            </a:r>
          </a:p>
          <a:p>
            <a:pPr marL="0" marR="0" indent="0" algn="l" defTabSz="914400" rtl="0" eaLnBrk="1" fontAlgn="auto" latinLnBrk="0" hangingPunct="1">
              <a:lnSpc>
                <a:spcPct val="100000"/>
              </a:lnSpc>
              <a:spcBef>
                <a:spcPts val="0"/>
              </a:spcBef>
              <a:spcAft>
                <a:spcPts val="0"/>
              </a:spcAft>
              <a:buClrTx/>
              <a:buSzTx/>
              <a:buFontTx/>
              <a:buNone/>
              <a:tabLst/>
              <a:defRPr/>
            </a:pPr>
            <a:r>
              <a:rPr lang="fr-CH" noProof="0" dirty="0" smtClean="0"/>
              <a:t>César (</a:t>
            </a:r>
            <a:r>
              <a:rPr lang="fr-CH" noProof="0" dirty="0" err="1" smtClean="0"/>
              <a:t>Veni</a:t>
            </a:r>
            <a:r>
              <a:rPr lang="fr-CH" noProof="0" dirty="0" smtClean="0"/>
              <a:t>, </a:t>
            </a:r>
            <a:r>
              <a:rPr lang="fr-CH" noProof="0" dirty="0" err="1" smtClean="0"/>
              <a:t>vidi</a:t>
            </a:r>
            <a:r>
              <a:rPr lang="fr-CH" noProof="0" dirty="0" smtClean="0"/>
              <a:t>,</a:t>
            </a:r>
            <a:r>
              <a:rPr lang="fr-CH" baseline="0" noProof="0" dirty="0" smtClean="0"/>
              <a:t> </a:t>
            </a:r>
            <a:r>
              <a:rPr lang="fr-CH" baseline="0" noProof="0" dirty="0" err="1" smtClean="0"/>
              <a:t>vici</a:t>
            </a:r>
            <a:r>
              <a:rPr lang="fr-CH" baseline="0" noProof="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fr-CH" baseline="0"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Politique:</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PLR, UDC, PDC, UMP, RPR</a:t>
            </a:r>
          </a:p>
          <a:p>
            <a:pPr marL="0" marR="0" indent="0" algn="l" defTabSz="914400" rtl="0" eaLnBrk="1" fontAlgn="auto" latinLnBrk="0" hangingPunct="1">
              <a:lnSpc>
                <a:spcPct val="100000"/>
              </a:lnSpc>
              <a:spcBef>
                <a:spcPts val="0"/>
              </a:spcBef>
              <a:spcAft>
                <a:spcPts val="0"/>
              </a:spcAft>
              <a:buClrTx/>
              <a:buSzTx/>
              <a:buFontTx/>
              <a:buNone/>
              <a:tabLst/>
              <a:defRPr/>
            </a:pPr>
            <a:r>
              <a:rPr lang="fr-CH" noProof="0" dirty="0" smtClean="0"/>
              <a:t>Liberté, égalité, fraternité</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Pouvoir exécutif, législatif, judiciaire</a:t>
            </a:r>
            <a:endParaRPr lang="fr-CH" noProof="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CH" baseline="0"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Les histoires à raconter:</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Les 3 petits cochons (Nif </a:t>
            </a:r>
            <a:r>
              <a:rPr lang="fr-CH" baseline="0" noProof="0" dirty="0" err="1" smtClean="0"/>
              <a:t>nif</a:t>
            </a:r>
            <a:r>
              <a:rPr lang="fr-CH" baseline="0" noProof="0" dirty="0" smtClean="0"/>
              <a:t>, </a:t>
            </a:r>
            <a:r>
              <a:rPr lang="fr-CH" baseline="0" noProof="0" dirty="0" err="1" smtClean="0"/>
              <a:t>naf</a:t>
            </a:r>
            <a:r>
              <a:rPr lang="fr-CH" baseline="0" noProof="0" dirty="0" smtClean="0"/>
              <a:t> </a:t>
            </a:r>
            <a:r>
              <a:rPr lang="fr-CH" baseline="0" noProof="0" dirty="0" err="1" smtClean="0"/>
              <a:t>naf</a:t>
            </a:r>
            <a:r>
              <a:rPr lang="fr-CH" baseline="0" noProof="0" dirty="0" smtClean="0"/>
              <a:t>, </a:t>
            </a:r>
            <a:r>
              <a:rPr lang="fr-CH" baseline="0" noProof="0" dirty="0" err="1" smtClean="0"/>
              <a:t>nouf</a:t>
            </a:r>
            <a:r>
              <a:rPr lang="fr-CH" baseline="0" noProof="0" dirty="0" smtClean="0"/>
              <a:t> </a:t>
            </a:r>
            <a:r>
              <a:rPr lang="fr-CH" baseline="0" noProof="0" dirty="0" err="1" smtClean="0"/>
              <a:t>nouf</a:t>
            </a:r>
            <a:r>
              <a:rPr lang="fr-CH" baseline="0" noProof="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Les 3 mousquetaires (Athos, </a:t>
            </a:r>
            <a:r>
              <a:rPr lang="fr-CH" baseline="0" noProof="0" dirty="0" err="1" smtClean="0"/>
              <a:t>Porthos</a:t>
            </a:r>
            <a:r>
              <a:rPr lang="fr-CH" baseline="0" noProof="0" dirty="0" smtClean="0"/>
              <a:t> et </a:t>
            </a:r>
            <a:r>
              <a:rPr lang="fr-CH" baseline="0" noProof="0" dirty="0" err="1" smtClean="0"/>
              <a:t>Aramis</a:t>
            </a:r>
            <a:r>
              <a:rPr lang="fr-CH" baseline="0" noProof="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Pagnol (Marius, Fanny, César)</a:t>
            </a:r>
          </a:p>
          <a:p>
            <a:r>
              <a:rPr lang="fr-CH" noProof="0" dirty="0" smtClean="0"/>
              <a:t>Tolkien (Le Seigneur des anneaux)</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noProof="0" dirty="0" smtClean="0"/>
              <a:t>Les frères </a:t>
            </a:r>
            <a:r>
              <a:rPr lang="fr-CH" baseline="0" noProof="0" dirty="0" err="1" smtClean="0"/>
              <a:t>Wachowsky</a:t>
            </a:r>
            <a:r>
              <a:rPr lang="fr-CH" baseline="0" noProof="0" dirty="0" smtClean="0"/>
              <a:t> (Matrix)</a:t>
            </a:r>
          </a:p>
          <a:p>
            <a:pPr marL="0" marR="0" indent="0" algn="l" defTabSz="914400" rtl="0" eaLnBrk="1" fontAlgn="auto" latinLnBrk="0" hangingPunct="1">
              <a:lnSpc>
                <a:spcPct val="100000"/>
              </a:lnSpc>
              <a:spcBef>
                <a:spcPts val="0"/>
              </a:spcBef>
              <a:spcAft>
                <a:spcPts val="0"/>
              </a:spcAft>
              <a:buClrTx/>
              <a:buSzTx/>
              <a:buFontTx/>
              <a:buNone/>
              <a:tabLst/>
              <a:defRPr/>
            </a:pPr>
            <a:r>
              <a:rPr lang="fr-CH" noProof="0" dirty="0" smtClean="0"/>
              <a:t>Lucas (Star </a:t>
            </a:r>
            <a:r>
              <a:rPr lang="fr-CH" noProof="0" dirty="0" err="1" smtClean="0"/>
              <a:t>Wars</a:t>
            </a:r>
            <a:r>
              <a:rPr lang="fr-CH" noProof="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fr-CH"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H" noProof="0" dirty="0" smtClean="0"/>
              <a:t>La logique:</a:t>
            </a:r>
          </a:p>
          <a:p>
            <a:r>
              <a:rPr lang="fr-CH" noProof="0" dirty="0" smtClean="0"/>
              <a:t>Thèse,</a:t>
            </a:r>
            <a:r>
              <a:rPr lang="fr-CH" baseline="0" noProof="0" dirty="0" smtClean="0"/>
              <a:t> antithèse, synthèse</a:t>
            </a:r>
          </a:p>
          <a:p>
            <a:r>
              <a:rPr lang="fr-CH" sz="1200" b="0" i="0" kern="1200" dirty="0" smtClean="0">
                <a:solidFill>
                  <a:schemeClr val="tx1"/>
                </a:solidFill>
                <a:effectLst/>
                <a:latin typeface="+mn-lt"/>
                <a:ea typeface="+mn-ea"/>
                <a:cs typeface="+mn-cs"/>
              </a:rPr>
              <a:t>Carl Jung: «La tension des opposés doit aboutir à l’émergence d’un troisième terme dans lequel la tension est résolue et l’unité</a:t>
            </a:r>
            <a:r>
              <a:rPr lang="fr-CH" sz="1200" b="0" i="0" kern="1200" baseline="0" dirty="0" smtClean="0">
                <a:solidFill>
                  <a:schemeClr val="tx1"/>
                </a:solidFill>
                <a:effectLst/>
                <a:latin typeface="+mn-lt"/>
                <a:ea typeface="+mn-ea"/>
                <a:cs typeface="+mn-cs"/>
              </a:rPr>
              <a:t> perdue est restaurée.</a:t>
            </a:r>
            <a:endParaRPr lang="fr-CH" baseline="0" noProof="0" dirty="0" smtClean="0"/>
          </a:p>
          <a:p>
            <a:r>
              <a:rPr lang="fr-CH" baseline="0" noProof="0" dirty="0" smtClean="0"/>
              <a:t>Passé, présent, futur</a:t>
            </a:r>
          </a:p>
          <a:p>
            <a:r>
              <a:rPr lang="fr-CH" baseline="0" noProof="0" dirty="0" smtClean="0"/>
              <a:t>A 3 on saute</a:t>
            </a:r>
          </a:p>
        </p:txBody>
      </p:sp>
      <p:sp>
        <p:nvSpPr>
          <p:cNvPr id="4" name="Slide Number Placeholder 3"/>
          <p:cNvSpPr>
            <a:spLocks noGrp="1"/>
          </p:cNvSpPr>
          <p:nvPr>
            <p:ph type="sldNum" sz="quarter" idx="10"/>
          </p:nvPr>
        </p:nvSpPr>
        <p:spPr/>
        <p:txBody>
          <a:bodyPr/>
          <a:lstStyle/>
          <a:p>
            <a:fld id="{64A9A8E6-EDDA-4AF7-A415-40F0F64A024B}" type="slidenum">
              <a:rPr lang="en-US" smtClean="0"/>
              <a:t>23</a:t>
            </a:fld>
            <a:endParaRPr lang="en-US"/>
          </a:p>
        </p:txBody>
      </p:sp>
    </p:spTree>
    <p:extLst>
      <p:ext uri="{BB962C8B-B14F-4D97-AF65-F5344CB8AC3E}">
        <p14:creationId xmlns:p14="http://schemas.microsoft.com/office/powerpoint/2010/main" val="20310195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noProof="0" dirty="0" smtClean="0"/>
          </a:p>
          <a:p>
            <a:endParaRPr lang="fr-CH" noProof="0" dirty="0"/>
          </a:p>
        </p:txBody>
      </p:sp>
      <p:sp>
        <p:nvSpPr>
          <p:cNvPr id="4" name="Slide Number Placeholder 3"/>
          <p:cNvSpPr>
            <a:spLocks noGrp="1"/>
          </p:cNvSpPr>
          <p:nvPr>
            <p:ph type="sldNum" sz="quarter" idx="10"/>
          </p:nvPr>
        </p:nvSpPr>
        <p:spPr/>
        <p:txBody>
          <a:bodyPr/>
          <a:lstStyle/>
          <a:p>
            <a:fld id="{64A9A8E6-EDDA-4AF7-A415-40F0F64A024B}"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580948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TRES IMPORTANT: Une présentation doit supporter le présentateur. Pas le contraire.</a:t>
            </a:r>
          </a:p>
          <a:p>
            <a:pPr marL="0" marR="0" indent="0" algn="l" defTabSz="914400" rtl="0" eaLnBrk="1" fontAlgn="auto" latinLnBrk="0" hangingPunct="1">
              <a:lnSpc>
                <a:spcPct val="100000"/>
              </a:lnSpc>
              <a:spcBef>
                <a:spcPts val="0"/>
              </a:spcBef>
              <a:spcAft>
                <a:spcPts val="0"/>
              </a:spcAft>
              <a:buClrTx/>
              <a:buSzTx/>
              <a:buFontTx/>
              <a:buNone/>
              <a:tabLst/>
              <a:defRPr/>
            </a:pPr>
            <a:endParaRPr lang="fr-CH"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a:t>
            </a:r>
            <a:r>
              <a:rPr lang="fr-CH" sz="1200" kern="1200" dirty="0" smtClean="0">
                <a:solidFill>
                  <a:schemeClr val="tx1"/>
                </a:solidFill>
                <a:effectLst/>
                <a:latin typeface="+mn-lt"/>
                <a:ea typeface="+mn-ea"/>
                <a:cs typeface="+mn-cs"/>
                <a:sym typeface="Wingdings" pitchFamily="2" charset="2"/>
              </a:rPr>
              <a:t> Objectif:</a:t>
            </a:r>
            <a:r>
              <a:rPr lang="fr-CH" sz="1200" kern="1200" baseline="0" dirty="0" smtClean="0">
                <a:solidFill>
                  <a:schemeClr val="tx1"/>
                </a:solidFill>
                <a:effectLst/>
                <a:latin typeface="+mn-lt"/>
                <a:ea typeface="+mn-ea"/>
                <a:cs typeface="+mn-cs"/>
                <a:sym typeface="Wingdings" pitchFamily="2" charset="2"/>
              </a:rPr>
              <a:t> garder l’attention. Comment faire?</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25</a:t>
            </a:fld>
            <a:endParaRPr lang="en-US"/>
          </a:p>
        </p:txBody>
      </p:sp>
    </p:spTree>
    <p:extLst>
      <p:ext uri="{BB962C8B-B14F-4D97-AF65-F5344CB8AC3E}">
        <p14:creationId xmlns:p14="http://schemas.microsoft.com/office/powerpoint/2010/main" val="10564842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COMMENT GARDER L’ATTENTION? Créer</a:t>
            </a:r>
            <a:r>
              <a:rPr lang="fr-CH" baseline="0" dirty="0" smtClean="0"/>
              <a:t> la surprise.</a:t>
            </a: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Il ne s’agit pas de faire un film à la James Bond mais de créer des pages surprenantes de temps à autres. L’audience va se demander qu’y a-t-il ensuite et être d’autant plus attentive.</a:t>
            </a: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Rappelez-vous la différence entre un film contemplatif et un block </a:t>
            </a:r>
            <a:r>
              <a:rPr lang="fr-CH" sz="1200" kern="1200" dirty="0" err="1" smtClean="0">
                <a:solidFill>
                  <a:schemeClr val="tx1"/>
                </a:solidFill>
                <a:effectLst/>
                <a:latin typeface="+mn-lt"/>
                <a:ea typeface="+mn-ea"/>
                <a:cs typeface="+mn-cs"/>
              </a:rPr>
              <a:t>buster</a:t>
            </a:r>
            <a:r>
              <a:rPr lang="fr-CH"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TROUVER L’ANGLE:</a:t>
            </a: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Une présentation mémorable est souvent une présentation qui a un angle différent des autres. Humour, actualité, parodie. L’angle donne le caractère à la présentation.</a:t>
            </a: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Pour que l’évocation soit pertinente,</a:t>
            </a:r>
            <a:r>
              <a:rPr lang="fr-CH" sz="1200" kern="1200" baseline="0" dirty="0" smtClean="0">
                <a:solidFill>
                  <a:schemeClr val="tx1"/>
                </a:solidFill>
                <a:effectLst/>
                <a:latin typeface="+mn-lt"/>
                <a:ea typeface="+mn-ea"/>
                <a:cs typeface="+mn-cs"/>
              </a:rPr>
              <a:t> elle doit être en relation avec un référentiel connu du plus grand nombre. (Ex: ne pas faire une parodie d’un </a:t>
            </a:r>
            <a:r>
              <a:rPr lang="fr-CH" sz="1200" kern="1200" baseline="0" smtClean="0">
                <a:solidFill>
                  <a:schemeClr val="tx1"/>
                </a:solidFill>
                <a:effectLst/>
                <a:latin typeface="+mn-lt"/>
                <a:ea typeface="+mn-ea"/>
                <a:cs typeface="+mn-cs"/>
              </a:rPr>
              <a:t>film confidentiel)</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26</a:t>
            </a:fld>
            <a:endParaRPr lang="en-US"/>
          </a:p>
        </p:txBody>
      </p:sp>
    </p:spTree>
    <p:extLst>
      <p:ext uri="{BB962C8B-B14F-4D97-AF65-F5344CB8AC3E}">
        <p14:creationId xmlns:p14="http://schemas.microsoft.com/office/powerpoint/2010/main" val="28175430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Exemple d’angle: </a:t>
            </a:r>
            <a:r>
              <a:rPr lang="fr-CH" dirty="0" err="1" smtClean="0"/>
              <a:t>Galderma</a:t>
            </a:r>
            <a:r>
              <a:rPr lang="fr-CH" dirty="0" smtClean="0"/>
              <a:t>. La CFO doit présenter les chiffres et des décision HR lors d’un</a:t>
            </a:r>
            <a:r>
              <a:rPr lang="fr-CH" baseline="0" dirty="0" smtClean="0"/>
              <a:t> meeting réunissant 150 cadres WW.</a:t>
            </a:r>
          </a:p>
          <a:p>
            <a:r>
              <a:rPr lang="fr-CH" baseline="0" dirty="0" smtClean="0"/>
              <a:t>En discutant, elle explique qu’elle se considère comme la co-pilote du CEO.</a:t>
            </a:r>
          </a:p>
          <a:p>
            <a:r>
              <a:rPr lang="fr-CH" baseline="0" dirty="0" smtClean="0"/>
              <a:t>- Quel sera l’angle?</a:t>
            </a:r>
          </a:p>
          <a:p>
            <a:r>
              <a:rPr lang="fr-CH" baseline="0" dirty="0" smtClean="0"/>
              <a:t>- Quel gamme de couleur va-t-on utiliser?</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27</a:t>
            </a:fld>
            <a:endParaRPr lang="en-US"/>
          </a:p>
        </p:txBody>
      </p:sp>
    </p:spTree>
    <p:extLst>
      <p:ext uri="{BB962C8B-B14F-4D97-AF65-F5344CB8AC3E}">
        <p14:creationId xmlns:p14="http://schemas.microsoft.com/office/powerpoint/2010/main" val="42339288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685800" y="685800"/>
            <a:ext cx="5486400" cy="3429000"/>
          </a:xfrm>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dirty="0" smtClean="0">
                <a:latin typeface="Verdana" pitchFamily="34" charset="0"/>
              </a:rPr>
              <a:t>Page de titre standard.</a:t>
            </a:r>
          </a:p>
        </p:txBody>
      </p:sp>
    </p:spTree>
    <p:extLst>
      <p:ext uri="{BB962C8B-B14F-4D97-AF65-F5344CB8AC3E}">
        <p14:creationId xmlns:p14="http://schemas.microsoft.com/office/powerpoint/2010/main" val="795961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Roadmap: de quoi</a:t>
            </a:r>
            <a:r>
              <a:rPr lang="en-US" baseline="0" dirty="0" smtClean="0"/>
              <a:t> </a:t>
            </a:r>
            <a:r>
              <a:rPr lang="en-US" baseline="0" dirty="0" err="1" smtClean="0"/>
              <a:t>va</a:t>
            </a:r>
            <a:r>
              <a:rPr lang="en-US" baseline="0" dirty="0" smtClean="0"/>
              <a:t>-t-on </a:t>
            </a:r>
            <a:r>
              <a:rPr lang="en-US" baseline="0" dirty="0" err="1" smtClean="0"/>
              <a:t>parler</a:t>
            </a:r>
            <a:r>
              <a:rPr lang="en-US" baseline="0" dirty="0" smtClean="0"/>
              <a:t> </a:t>
            </a:r>
            <a:r>
              <a:rPr lang="en-US" baseline="0" dirty="0" err="1" smtClean="0"/>
              <a:t>aujourd’hui</a:t>
            </a:r>
            <a:r>
              <a:rPr lang="en-US" baseline="0" dirty="0" smtClean="0"/>
              <a:t>?. </a:t>
            </a:r>
            <a:r>
              <a:rPr lang="en-US" baseline="0" dirty="0" err="1" smtClean="0"/>
              <a:t>Donc</a:t>
            </a:r>
            <a:r>
              <a:rPr lang="en-US" baseline="0" dirty="0" smtClean="0"/>
              <a:t>, </a:t>
            </a:r>
            <a:r>
              <a:rPr lang="en-US" baseline="0" dirty="0" err="1" smtClean="0"/>
              <a:t>qu’a</a:t>
            </a:r>
            <a:r>
              <a:rPr lang="en-US" baseline="0" dirty="0" smtClean="0"/>
              <a:t>-t-on </a:t>
            </a:r>
            <a:r>
              <a:rPr lang="en-US" baseline="0" dirty="0" err="1" smtClean="0"/>
              <a:t>sur</a:t>
            </a:r>
            <a:r>
              <a:rPr lang="en-US" baseline="0" dirty="0" smtClean="0"/>
              <a:t> le radar?</a:t>
            </a:r>
            <a:endParaRPr lang="en-US" dirty="0"/>
          </a:p>
        </p:txBody>
      </p:sp>
      <p:sp>
        <p:nvSpPr>
          <p:cNvPr id="4" name="Slide Number Placeholder 3"/>
          <p:cNvSpPr>
            <a:spLocks noGrp="1"/>
          </p:cNvSpPr>
          <p:nvPr>
            <p:ph type="sldNum" sz="quarter" idx="10"/>
          </p:nvPr>
        </p:nvSpPr>
        <p:spPr/>
        <p:txBody>
          <a:bodyPr/>
          <a:lstStyle/>
          <a:p>
            <a:pPr>
              <a:defRPr/>
            </a:pPr>
            <a:fld id="{3B55038D-EA9E-4059-B59C-55F21217458A}" type="slidenum">
              <a:rPr lang="en-US" smtClean="0">
                <a:solidFill>
                  <a:prstClr val="black"/>
                </a:solidFill>
              </a:rPr>
              <a:pPr>
                <a:defRPr/>
              </a:pPr>
              <a:t>29</a:t>
            </a:fld>
            <a:endParaRPr lang="en-US">
              <a:solidFill>
                <a:prstClr val="black"/>
              </a:solidFill>
            </a:endParaRPr>
          </a:p>
        </p:txBody>
      </p:sp>
    </p:spTree>
    <p:extLst>
      <p:ext uri="{BB962C8B-B14F-4D97-AF65-F5344CB8AC3E}">
        <p14:creationId xmlns:p14="http://schemas.microsoft.com/office/powerpoint/2010/main" val="16974950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Notez le </a:t>
            </a:r>
            <a:r>
              <a:rPr lang="fr-CH" dirty="0" err="1" smtClean="0"/>
              <a:t>roadmap</a:t>
            </a:r>
            <a:r>
              <a:rPr lang="fr-CH" dirty="0" smtClean="0"/>
              <a:t> en pied de pages.</a:t>
            </a:r>
            <a:r>
              <a:rPr lang="fr-CH" baseline="0" dirty="0" smtClean="0"/>
              <a:t> C’est un avion qui avance jusqu’à son prochain point de destination.</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30</a:t>
            </a:fld>
            <a:endParaRPr lang="en-US"/>
          </a:p>
        </p:txBody>
      </p:sp>
    </p:spTree>
    <p:extLst>
      <p:ext uri="{BB962C8B-B14F-4D97-AF65-F5344CB8AC3E}">
        <p14:creationId xmlns:p14="http://schemas.microsoft.com/office/powerpoint/2010/main" val="32289461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Les </a:t>
            </a:r>
            <a:r>
              <a:rPr lang="fr-CH" dirty="0" err="1" smtClean="0"/>
              <a:t>bullet</a:t>
            </a:r>
            <a:r>
              <a:rPr lang="fr-CH" dirty="0" smtClean="0"/>
              <a:t> points semblent sortir de</a:t>
            </a:r>
            <a:r>
              <a:rPr lang="fr-CH" baseline="0" dirty="0" smtClean="0"/>
              <a:t> la mappe du co-pilote.</a:t>
            </a:r>
            <a:endParaRPr lang="en-US" dirty="0"/>
          </a:p>
        </p:txBody>
      </p:sp>
      <p:sp>
        <p:nvSpPr>
          <p:cNvPr id="4" name="Slide Number Placeholder 3"/>
          <p:cNvSpPr>
            <a:spLocks noGrp="1"/>
          </p:cNvSpPr>
          <p:nvPr>
            <p:ph type="sldNum" sz="quarter" idx="10"/>
          </p:nvPr>
        </p:nvSpPr>
        <p:spPr/>
        <p:txBody>
          <a:bodyPr/>
          <a:lstStyle/>
          <a:p>
            <a:pPr>
              <a:defRPr/>
            </a:pPr>
            <a:fld id="{3B55038D-EA9E-4059-B59C-55F21217458A}" type="slidenum">
              <a:rPr lang="en-US" smtClean="0">
                <a:solidFill>
                  <a:prstClr val="black"/>
                </a:solidFill>
              </a:rPr>
              <a:pPr>
                <a:defRPr/>
              </a:pPr>
              <a:t>31</a:t>
            </a:fld>
            <a:endParaRPr lang="en-US">
              <a:solidFill>
                <a:prstClr val="black"/>
              </a:solidFill>
            </a:endParaRPr>
          </a:p>
        </p:txBody>
      </p:sp>
    </p:spTree>
    <p:extLst>
      <p:ext uri="{BB962C8B-B14F-4D97-AF65-F5344CB8AC3E}">
        <p14:creationId xmlns:p14="http://schemas.microsoft.com/office/powerpoint/2010/main" val="2571882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Quel était l’objectif du présentateur? Faire passer un message. A-t-il réussi?</a:t>
            </a:r>
          </a:p>
          <a:p>
            <a:endParaRPr lang="fr-CH" sz="1200" kern="1200" dirty="0" smtClean="0">
              <a:solidFill>
                <a:schemeClr val="tx1"/>
              </a:solidFill>
              <a:effectLst/>
              <a:latin typeface="+mn-lt"/>
              <a:ea typeface="+mn-ea"/>
              <a:cs typeface="+mn-cs"/>
            </a:endParaRPr>
          </a:p>
          <a:p>
            <a:r>
              <a:rPr lang="fr-CH" sz="1200" kern="1200" dirty="0" smtClean="0">
                <a:solidFill>
                  <a:schemeClr val="tx1"/>
                </a:solidFill>
                <a:effectLst/>
                <a:latin typeface="+mn-lt"/>
                <a:ea typeface="+mn-ea"/>
                <a:cs typeface="+mn-cs"/>
              </a:rPr>
              <a:t>Une mauvaise présentation rate son objectif qui est de faire passer un message.</a:t>
            </a:r>
          </a:p>
          <a:p>
            <a:r>
              <a:rPr lang="fr-CH" sz="1200" kern="1200" dirty="0" smtClean="0">
                <a:solidFill>
                  <a:schemeClr val="tx1"/>
                </a:solidFill>
                <a:effectLst/>
                <a:latin typeface="+mn-lt"/>
                <a:ea typeface="+mn-ea"/>
                <a:cs typeface="+mn-cs"/>
              </a:rPr>
              <a:t>C’est une double perte de temps : celle de l’audience, qui n’a pas retenu le message et celle du présentateur qui n’a pas transmis son message.</a:t>
            </a:r>
          </a:p>
        </p:txBody>
      </p:sp>
      <p:sp>
        <p:nvSpPr>
          <p:cNvPr id="4" name="Slide Number Placeholder 3"/>
          <p:cNvSpPr>
            <a:spLocks noGrp="1"/>
          </p:cNvSpPr>
          <p:nvPr>
            <p:ph type="sldNum" sz="quarter" idx="10"/>
          </p:nvPr>
        </p:nvSpPr>
        <p:spPr/>
        <p:txBody>
          <a:bodyPr/>
          <a:lstStyle/>
          <a:p>
            <a:fld id="{64A9A8E6-EDDA-4AF7-A415-40F0F64A024B}" type="slidenum">
              <a:rPr lang="en-US" smtClean="0"/>
              <a:t>3</a:t>
            </a:fld>
            <a:endParaRPr lang="en-US"/>
          </a:p>
        </p:txBody>
      </p:sp>
    </p:spTree>
    <p:extLst>
      <p:ext uri="{BB962C8B-B14F-4D97-AF65-F5344CB8AC3E}">
        <p14:creationId xmlns:p14="http://schemas.microsoft.com/office/powerpoint/2010/main" val="26601971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Thème: les ressources. Choix</a:t>
            </a:r>
            <a:r>
              <a:rPr lang="fr-CH" baseline="0" dirty="0" smtClean="0"/>
              <a:t> d’une photo montrant les jauges d’un tableau de bord.</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32</a:t>
            </a:fld>
            <a:endParaRPr lang="en-US"/>
          </a:p>
        </p:txBody>
      </p:sp>
    </p:spTree>
    <p:extLst>
      <p:ext uri="{BB962C8B-B14F-4D97-AF65-F5344CB8AC3E}">
        <p14:creationId xmlns:p14="http://schemas.microsoft.com/office/powerpoint/2010/main" val="25114807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Slide</a:t>
            </a:r>
            <a:r>
              <a:rPr lang="fr-CH" baseline="0" dirty="0" smtClean="0"/>
              <a:t> de conclusion. Choix d’une photo montrant un équipage de dos (donc départ, direction). Les flèches indiquent le haut (donc positif).</a:t>
            </a:r>
          </a:p>
          <a:p>
            <a:r>
              <a:rPr lang="fr-CH" baseline="0" dirty="0" smtClean="0"/>
              <a:t>Le petit avion est arrivé à destination.</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33</a:t>
            </a:fld>
            <a:endParaRPr lang="en-US"/>
          </a:p>
        </p:txBody>
      </p:sp>
    </p:spTree>
    <p:extLst>
      <p:ext uri="{BB962C8B-B14F-4D97-AF65-F5344CB8AC3E}">
        <p14:creationId xmlns:p14="http://schemas.microsoft.com/office/powerpoint/2010/main" val="41860806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Depuis que l’homme a commencé à dupliquer des documents, il a compris l’intérêt à marquer</a:t>
            </a:r>
            <a:r>
              <a:rPr lang="fr-CH" sz="1200" kern="1200" baseline="0" dirty="0" smtClean="0">
                <a:solidFill>
                  <a:schemeClr val="tx1"/>
                </a:solidFill>
                <a:effectLst/>
                <a:latin typeface="+mn-lt"/>
                <a:ea typeface="+mn-ea"/>
                <a:cs typeface="+mn-cs"/>
              </a:rPr>
              <a:t> clairement le début de chapitres.</a:t>
            </a:r>
          </a:p>
          <a:p>
            <a:r>
              <a:rPr lang="fr-CH" sz="1200" kern="1200" baseline="0" dirty="0" smtClean="0">
                <a:solidFill>
                  <a:schemeClr val="tx1"/>
                </a:solidFill>
                <a:effectLst/>
                <a:latin typeface="+mn-lt"/>
                <a:ea typeface="+mn-ea"/>
                <a:cs typeface="+mn-cs"/>
              </a:rPr>
              <a:t>De même, la une des journaux utilise des fontes plus importantes pour marquer les différents sujets.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34</a:t>
            </a:fld>
            <a:endParaRPr lang="en-US"/>
          </a:p>
        </p:txBody>
      </p:sp>
    </p:spTree>
    <p:extLst>
      <p:ext uri="{BB962C8B-B14F-4D97-AF65-F5344CB8AC3E}">
        <p14:creationId xmlns:p14="http://schemas.microsoft.com/office/powerpoint/2010/main" val="29084452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Lorsque vous observez</a:t>
            </a:r>
            <a:r>
              <a:rPr lang="fr-CH" sz="1200" kern="1200" baseline="0" dirty="0" smtClean="0">
                <a:solidFill>
                  <a:schemeClr val="tx1"/>
                </a:solidFill>
                <a:effectLst/>
                <a:latin typeface="+mn-lt"/>
                <a:ea typeface="+mn-ea"/>
                <a:cs typeface="+mn-cs"/>
              </a:rPr>
              <a:t> l’ensemble de vos </a:t>
            </a:r>
            <a:r>
              <a:rPr lang="fr-CH" sz="1200" kern="1200" baseline="0" dirty="0" err="1" smtClean="0">
                <a:solidFill>
                  <a:schemeClr val="tx1"/>
                </a:solidFill>
                <a:effectLst/>
                <a:latin typeface="+mn-lt"/>
                <a:ea typeface="+mn-ea"/>
                <a:cs typeface="+mn-cs"/>
              </a:rPr>
              <a:t>slides</a:t>
            </a:r>
            <a:r>
              <a:rPr lang="fr-CH" sz="1200" kern="1200" baseline="0" dirty="0" smtClean="0">
                <a:solidFill>
                  <a:schemeClr val="tx1"/>
                </a:solidFill>
                <a:effectLst/>
                <a:latin typeface="+mn-lt"/>
                <a:ea typeface="+mn-ea"/>
                <a:cs typeface="+mn-cs"/>
              </a:rPr>
              <a:t>, vous devez être à même d’identifier rapidement où commence chaque chapitre. Si vous n’en êtes pas capable, comment le serait votre audience?</a:t>
            </a:r>
          </a:p>
          <a:p>
            <a:r>
              <a:rPr lang="fr-CH" sz="1200" kern="1200" dirty="0" smtClean="0">
                <a:solidFill>
                  <a:schemeClr val="tx1"/>
                </a:solidFill>
                <a:effectLst/>
                <a:latin typeface="+mn-lt"/>
                <a:ea typeface="+mn-ea"/>
                <a:cs typeface="+mn-cs"/>
              </a:rPr>
              <a:t>Voici des exemples de structures</a:t>
            </a:r>
            <a:r>
              <a:rPr lang="fr-CH" sz="1200" kern="1200" baseline="0" dirty="0" smtClean="0">
                <a:solidFill>
                  <a:schemeClr val="tx1"/>
                </a:solidFill>
                <a:effectLst/>
                <a:latin typeface="+mn-lt"/>
                <a:ea typeface="+mn-ea"/>
                <a:cs typeface="+mn-cs"/>
              </a:rPr>
              <a:t> où le têtes de chapitres sont clairement marquées, même si les sujets sont nombreux et colorés. Remarquez comme la tête de chapitre reste consistante.</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35</a:t>
            </a:fld>
            <a:endParaRPr lang="en-US"/>
          </a:p>
        </p:txBody>
      </p:sp>
    </p:spTree>
    <p:extLst>
      <p:ext uri="{BB962C8B-B14F-4D97-AF65-F5344CB8AC3E}">
        <p14:creationId xmlns:p14="http://schemas.microsoft.com/office/powerpoint/2010/main" val="29084452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a:buFontTx/>
              <a:buNone/>
            </a:pPr>
            <a:r>
              <a:rPr lang="fr-CH" baseline="0" noProof="0" dirty="0" smtClean="0"/>
              <a:t>Orchestre: si tous les instruments jouent le plus fort possible...</a:t>
            </a:r>
          </a:p>
          <a:p>
            <a:pPr>
              <a:buFontTx/>
              <a:buNone/>
            </a:pPr>
            <a:endParaRPr lang="fr-CH" baseline="0" noProof="0" dirty="0" smtClean="0"/>
          </a:p>
          <a:p>
            <a:pPr>
              <a:buFontTx/>
              <a:buNone/>
            </a:pPr>
            <a:r>
              <a:rPr lang="fr-CH" baseline="0" noProof="0" dirty="0" smtClean="0"/>
              <a:t>Mettez des priorités</a:t>
            </a:r>
          </a:p>
          <a:p>
            <a:pPr>
              <a:buFontTx/>
              <a:buNone/>
            </a:pPr>
            <a:r>
              <a:rPr lang="fr-CH" baseline="0" noProof="0" dirty="0" smtClean="0"/>
              <a:t>Alignez les éléments</a:t>
            </a:r>
          </a:p>
          <a:p>
            <a:pPr>
              <a:buFontTx/>
              <a:buNone/>
            </a:pPr>
            <a:r>
              <a:rPr lang="fr-CH" baseline="0" noProof="0" dirty="0" smtClean="0"/>
              <a:t>Utilisez la </a:t>
            </a:r>
            <a:r>
              <a:rPr lang="fr-CH" baseline="0" noProof="0" dirty="0" err="1" smtClean="0"/>
              <a:t>séquentialité</a:t>
            </a:r>
            <a:r>
              <a:rPr lang="fr-CH" baseline="0" noProof="0" dirty="0" smtClean="0"/>
              <a:t>.</a:t>
            </a:r>
            <a:endParaRPr lang="fr-CH" noProof="0" dirty="0" smtClean="0"/>
          </a:p>
          <a:p>
            <a:pPr>
              <a:buFontTx/>
              <a:buNone/>
            </a:pP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10875124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a:buFontTx/>
              <a:buNone/>
            </a:pP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10875124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L’objectif d’une </a:t>
            </a:r>
            <a:r>
              <a:rPr lang="fr-CH" dirty="0" err="1" smtClean="0"/>
              <a:t>slide</a:t>
            </a:r>
            <a:r>
              <a:rPr lang="fr-CH" dirty="0" smtClean="0"/>
              <a:t> n’est pas de fournir</a:t>
            </a:r>
            <a:r>
              <a:rPr lang="fr-CH" baseline="0" dirty="0" smtClean="0"/>
              <a:t> toutes les données. C’est de faire comprendre la </a:t>
            </a:r>
            <a:r>
              <a:rPr lang="fr-CH" dirty="0" smtClean="0"/>
              <a:t>signification des données.</a:t>
            </a:r>
          </a:p>
          <a:p>
            <a:endParaRPr lang="fr-CH" dirty="0" smtClean="0"/>
          </a:p>
        </p:txBody>
      </p:sp>
      <p:sp>
        <p:nvSpPr>
          <p:cNvPr id="4" name="Slide Number Placeholder 3"/>
          <p:cNvSpPr>
            <a:spLocks noGrp="1"/>
          </p:cNvSpPr>
          <p:nvPr>
            <p:ph type="sldNum" sz="quarter" idx="10"/>
          </p:nvPr>
        </p:nvSpPr>
        <p:spPr/>
        <p:txBody>
          <a:bodyPr/>
          <a:lstStyle/>
          <a:p>
            <a:fld id="{64A9A8E6-EDDA-4AF7-A415-40F0F64A024B}" type="slidenum">
              <a:rPr lang="en-US" smtClean="0"/>
              <a:t>38</a:t>
            </a:fld>
            <a:endParaRPr lang="en-US"/>
          </a:p>
        </p:txBody>
      </p:sp>
    </p:spTree>
    <p:extLst>
      <p:ext uri="{BB962C8B-B14F-4D97-AF65-F5344CB8AC3E}">
        <p14:creationId xmlns:p14="http://schemas.microsoft.com/office/powerpoint/2010/main" val="42274369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-&gt; L’essentiel: dans le cas présent, j’ai voulu prendre les 10 premiers pays. En</a:t>
            </a:r>
            <a:r>
              <a:rPr lang="fr-CH" baseline="0" dirty="0" smtClean="0"/>
              <a:t> fait les 5 premiers étaient suffisamment parlant. Pas besoin des 206.</a:t>
            </a:r>
          </a:p>
          <a:p>
            <a:r>
              <a:rPr lang="fr-CH" dirty="0" smtClean="0"/>
              <a:t>-&gt; </a:t>
            </a:r>
            <a:r>
              <a:rPr lang="fr-CH" baseline="0" dirty="0" smtClean="0"/>
              <a:t>Le format: le pie </a:t>
            </a:r>
            <a:r>
              <a:rPr lang="fr-CH" baseline="0" dirty="0" err="1" smtClean="0"/>
              <a:t>chart</a:t>
            </a:r>
            <a:r>
              <a:rPr lang="fr-CH" baseline="0" dirty="0" smtClean="0"/>
              <a:t> était trop confus. Le changement en barres a donné un résultat plus clair.</a:t>
            </a:r>
            <a:r>
              <a:rPr lang="fr-CH" dirty="0" smtClean="0"/>
              <a:t> </a:t>
            </a:r>
          </a:p>
          <a:p>
            <a:r>
              <a:rPr lang="fr-CH" dirty="0" smtClean="0"/>
              <a:t>. Les Pie </a:t>
            </a:r>
            <a:r>
              <a:rPr lang="fr-CH" dirty="0" err="1" smtClean="0"/>
              <a:t>charts</a:t>
            </a:r>
            <a:r>
              <a:rPr lang="fr-CH" dirty="0" smtClean="0"/>
              <a:t> (secteurs en FR) sont plus adaptés lorsqu’il y a de grosses différences de proportions.  Ils comparent en principe les parties d’un tout.</a:t>
            </a:r>
          </a:p>
          <a:p>
            <a:r>
              <a:rPr lang="fr-CH" dirty="0" smtClean="0"/>
              <a:t>. Les bar </a:t>
            </a:r>
            <a:r>
              <a:rPr lang="fr-CH" dirty="0" err="1" smtClean="0"/>
              <a:t>charts</a:t>
            </a:r>
            <a:r>
              <a:rPr lang="fr-CH" dirty="0" smtClean="0"/>
              <a:t> (histogrammes) sont visuellement plus précis et peuvent afficher clairement</a:t>
            </a:r>
            <a:r>
              <a:rPr lang="fr-CH" baseline="0" dirty="0" smtClean="0"/>
              <a:t> plus de données.</a:t>
            </a:r>
          </a:p>
          <a:p>
            <a:r>
              <a:rPr lang="fr-CH" baseline="0" dirty="0" smtClean="0"/>
              <a:t>. Les line </a:t>
            </a:r>
            <a:r>
              <a:rPr lang="fr-CH" baseline="0" dirty="0" err="1" smtClean="0"/>
              <a:t>charts</a:t>
            </a:r>
            <a:r>
              <a:rPr lang="fr-CH" baseline="0" dirty="0" smtClean="0"/>
              <a:t> (courbes) sont utiles pour démontrer une tendance (souvent liée au temps).</a:t>
            </a:r>
          </a:p>
          <a:p>
            <a:r>
              <a:rPr lang="fr-CH" baseline="0" dirty="0" smtClean="0"/>
              <a:t>Les autres types de graphiques sont plus spécialisés et le but de ce cours n’est pas d’entrer dans le détail technique de chacun. La suite Office offre une explication détaillée de chaque type de graphiques.</a:t>
            </a:r>
          </a:p>
          <a:p>
            <a:r>
              <a:rPr lang="fr-CH" dirty="0" smtClean="0"/>
              <a:t>-&gt; </a:t>
            </a:r>
            <a:r>
              <a:rPr lang="fr-CH" baseline="0" dirty="0" smtClean="0"/>
              <a:t>Le significatif: la couleur a permis de mettre en exergue l’énorme différence entre CHI/IND et les pays suivants.</a:t>
            </a:r>
          </a:p>
          <a:p>
            <a:endParaRPr lang="fr-CH" dirty="0" smtClean="0"/>
          </a:p>
          <a:p>
            <a:r>
              <a:rPr lang="fr-CH" baseline="0" dirty="0" smtClean="0"/>
              <a:t>Mais la règle est simple: si vous devez expliquer comment fonctionne le graphique, c’est qu’il est déjà trop compliqué...</a:t>
            </a:r>
          </a:p>
          <a:p>
            <a:endParaRPr lang="fr-CH"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H" baseline="0" dirty="0" smtClean="0"/>
              <a:t>« les chiffres sont des êtres fragiles qui, à force d'être torturés, finissent par avouer tout ce qu'on veut leur faire dire. » </a:t>
            </a:r>
            <a:r>
              <a:rPr lang="fr-FR" sz="1200" b="0" i="0" kern="1200" dirty="0" smtClean="0">
                <a:solidFill>
                  <a:schemeClr val="tx1"/>
                </a:solidFill>
                <a:effectLst/>
                <a:latin typeface="+mn-lt"/>
                <a:ea typeface="+mn-ea"/>
                <a:cs typeface="+mn-cs"/>
              </a:rPr>
              <a:t>Alfred Sauvy,</a:t>
            </a:r>
            <a:r>
              <a:rPr lang="fr-FR" sz="1200" b="0" i="0" kern="1200" baseline="0" dirty="0" smtClean="0">
                <a:solidFill>
                  <a:schemeClr val="tx1"/>
                </a:solidFill>
                <a:effectLst/>
                <a:latin typeface="+mn-lt"/>
                <a:ea typeface="+mn-ea"/>
                <a:cs typeface="+mn-cs"/>
              </a:rPr>
              <a:t> </a:t>
            </a:r>
            <a:r>
              <a:rPr lang="fr-CH" sz="1200" b="0" i="0" kern="1200" baseline="0" dirty="0" smtClean="0">
                <a:solidFill>
                  <a:schemeClr val="tx1"/>
                </a:solidFill>
                <a:effectLst/>
                <a:latin typeface="+mn-lt"/>
                <a:ea typeface="+mn-ea"/>
                <a:cs typeface="+mn-cs"/>
              </a:rPr>
              <a:t>économiste, démographe et sociologue français.</a:t>
            </a:r>
            <a:endParaRPr lang="fr-CH" baseline="0" dirty="0" smtClean="0"/>
          </a:p>
          <a:p>
            <a:endParaRPr lang="fr-CH" dirty="0" smtClean="0"/>
          </a:p>
        </p:txBody>
      </p:sp>
      <p:sp>
        <p:nvSpPr>
          <p:cNvPr id="4" name="Slide Number Placeholder 3"/>
          <p:cNvSpPr>
            <a:spLocks noGrp="1"/>
          </p:cNvSpPr>
          <p:nvPr>
            <p:ph type="sldNum" sz="quarter" idx="10"/>
          </p:nvPr>
        </p:nvSpPr>
        <p:spPr/>
        <p:txBody>
          <a:bodyPr/>
          <a:lstStyle/>
          <a:p>
            <a:fld id="{64A9A8E6-EDDA-4AF7-A415-40F0F64A024B}" type="slidenum">
              <a:rPr lang="en-US" smtClean="0"/>
              <a:t>39</a:t>
            </a:fld>
            <a:endParaRPr lang="en-US"/>
          </a:p>
        </p:txBody>
      </p:sp>
    </p:spTree>
    <p:extLst>
      <p:ext uri="{BB962C8B-B14F-4D97-AF65-F5344CB8AC3E}">
        <p14:creationId xmlns:p14="http://schemas.microsoft.com/office/powerpoint/2010/main" val="42274369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noProof="0" dirty="0" smtClean="0"/>
          </a:p>
          <a:p>
            <a:endParaRPr lang="fr-CH" noProof="0" dirty="0"/>
          </a:p>
        </p:txBody>
      </p:sp>
      <p:sp>
        <p:nvSpPr>
          <p:cNvPr id="4" name="Slide Number Placeholder 3"/>
          <p:cNvSpPr>
            <a:spLocks noGrp="1"/>
          </p:cNvSpPr>
          <p:nvPr>
            <p:ph type="sldNum" sz="quarter" idx="10"/>
          </p:nvPr>
        </p:nvSpPr>
        <p:spPr/>
        <p:txBody>
          <a:bodyPr/>
          <a:lstStyle/>
          <a:p>
            <a:fld id="{64A9A8E6-EDDA-4AF7-A415-40F0F64A024B}"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5809487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b="0" kern="1200" dirty="0" smtClean="0">
                <a:solidFill>
                  <a:schemeClr val="tx1"/>
                </a:solidFill>
                <a:effectLst/>
                <a:latin typeface="+mn-lt"/>
                <a:ea typeface="+mn-ea"/>
                <a:cs typeface="+mn-cs"/>
              </a:rPr>
              <a:t>Une fois que vos </a:t>
            </a:r>
            <a:r>
              <a:rPr lang="fr-CH" sz="1200" b="0" kern="1200" dirty="0" err="1" smtClean="0">
                <a:solidFill>
                  <a:schemeClr val="tx1"/>
                </a:solidFill>
                <a:effectLst/>
                <a:latin typeface="+mn-lt"/>
                <a:ea typeface="+mn-ea"/>
                <a:cs typeface="+mn-cs"/>
              </a:rPr>
              <a:t>slides</a:t>
            </a:r>
            <a:r>
              <a:rPr lang="fr-CH" sz="1200" b="0" kern="1200" dirty="0" smtClean="0">
                <a:solidFill>
                  <a:schemeClr val="tx1"/>
                </a:solidFill>
                <a:effectLst/>
                <a:latin typeface="+mn-lt"/>
                <a:ea typeface="+mn-ea"/>
                <a:cs typeface="+mn-cs"/>
              </a:rPr>
              <a:t> sont terminées...</a:t>
            </a:r>
            <a:r>
              <a:rPr lang="en-US" sz="1200" b="0" kern="1200" dirty="0" smtClean="0">
                <a:solidFill>
                  <a:schemeClr val="tx1"/>
                </a:solidFill>
                <a:effectLst/>
                <a:latin typeface="+mn-lt"/>
                <a:ea typeface="+mn-ea"/>
                <a:cs typeface="+mn-cs"/>
              </a:rPr>
              <a:t/>
            </a:r>
            <a:br>
              <a:rPr lang="en-US" sz="1200" b="0" kern="1200" dirty="0" smtClean="0">
                <a:solidFill>
                  <a:schemeClr val="tx1"/>
                </a:solidFill>
                <a:effectLst/>
                <a:latin typeface="+mn-lt"/>
                <a:ea typeface="+mn-ea"/>
                <a:cs typeface="+mn-cs"/>
              </a:rPr>
            </a:br>
            <a:r>
              <a:rPr lang="fr-CH" sz="1200" b="0" kern="1200" dirty="0" smtClean="0">
                <a:solidFill>
                  <a:schemeClr val="tx1"/>
                </a:solidFill>
                <a:effectLst/>
                <a:latin typeface="+mn-lt"/>
                <a:ea typeface="+mn-ea"/>
                <a:cs typeface="+mn-cs"/>
              </a:rPr>
              <a:t>Tester la présentation. Auprès de ses collègues, de son chef, de sa femme, de son mari. Ne pas hésiter à changer ce qui ne va pas, cela fait sans doutes trop de temps que vous êtes sur ce projet pour en avoir une vision objective.</a:t>
            </a:r>
            <a:br>
              <a:rPr lang="fr-CH" sz="1200" b="0" kern="1200" dirty="0" smtClean="0">
                <a:solidFill>
                  <a:schemeClr val="tx1"/>
                </a:solidFill>
                <a:effectLst/>
                <a:latin typeface="+mn-lt"/>
                <a:ea typeface="+mn-ea"/>
                <a:cs typeface="+mn-cs"/>
              </a:rPr>
            </a:br>
            <a:endParaRPr lang="fr-CH" sz="1200" b="0" kern="1200" dirty="0" smtClean="0">
              <a:solidFill>
                <a:schemeClr val="tx1"/>
              </a:solidFill>
              <a:effectLst/>
              <a:latin typeface="+mn-lt"/>
              <a:ea typeface="+mn-ea"/>
              <a:cs typeface="+mn-cs"/>
            </a:endParaRPr>
          </a:p>
          <a:p>
            <a:r>
              <a:rPr lang="fr-CH" sz="1200" b="0" kern="1200" dirty="0" smtClean="0">
                <a:solidFill>
                  <a:schemeClr val="tx1"/>
                </a:solidFill>
                <a:effectLst/>
                <a:latin typeface="+mn-lt"/>
                <a:ea typeface="+mn-ea"/>
                <a:cs typeface="+mn-cs"/>
              </a:rPr>
              <a:t>Tout le monde</a:t>
            </a:r>
            <a:r>
              <a:rPr lang="fr-CH" sz="1200" b="0" kern="1200" baseline="0" dirty="0" smtClean="0">
                <a:solidFill>
                  <a:schemeClr val="tx1"/>
                </a:solidFill>
                <a:effectLst/>
                <a:latin typeface="+mn-lt"/>
                <a:ea typeface="+mn-ea"/>
                <a:cs typeface="+mn-cs"/>
              </a:rPr>
              <a:t> peut être un présentateur. Moins on a de facilité, plus la préparation est importante.</a:t>
            </a:r>
            <a:endParaRPr lang="en-US" sz="1200" b="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42</a:t>
            </a:fld>
            <a:endParaRPr lang="en-US"/>
          </a:p>
        </p:txBody>
      </p:sp>
    </p:spTree>
    <p:extLst>
      <p:ext uri="{BB962C8B-B14F-4D97-AF65-F5344CB8AC3E}">
        <p14:creationId xmlns:p14="http://schemas.microsoft.com/office/powerpoint/2010/main" val="1861444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noProof="0" dirty="0" smtClean="0">
                <a:solidFill>
                  <a:schemeClr val="tx1"/>
                </a:solidFill>
                <a:effectLst/>
                <a:latin typeface="+mn-lt"/>
                <a:ea typeface="+mn-ea"/>
                <a:cs typeface="+mn-cs"/>
              </a:rPr>
              <a:t>Un humain normal peut absorber un maximum</a:t>
            </a:r>
            <a:r>
              <a:rPr lang="fr-CH" sz="1200" kern="1200" baseline="0" noProof="0" dirty="0" smtClean="0">
                <a:solidFill>
                  <a:schemeClr val="tx1"/>
                </a:solidFill>
                <a:effectLst/>
                <a:latin typeface="+mn-lt"/>
                <a:ea typeface="+mn-ea"/>
                <a:cs typeface="+mn-cs"/>
              </a:rPr>
              <a:t> de 8 litres d’eau en 1 heure avant de… mourir.</a:t>
            </a:r>
            <a:endParaRPr lang="fr-CH" sz="1200" kern="1200" noProof="0" dirty="0" smtClean="0">
              <a:solidFill>
                <a:schemeClr val="tx1"/>
              </a:solidFill>
              <a:effectLst/>
              <a:latin typeface="+mn-lt"/>
              <a:ea typeface="+mn-ea"/>
              <a:cs typeface="+mn-cs"/>
            </a:endParaRPr>
          </a:p>
          <a:p>
            <a:endParaRPr lang="fr-CH" sz="1200" kern="1200" baseline="0" noProof="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noProof="0" dirty="0" smtClean="0">
                <a:solidFill>
                  <a:schemeClr val="tx1"/>
                </a:solidFill>
                <a:effectLst/>
                <a:latin typeface="+mn-lt"/>
                <a:ea typeface="+mn-ea"/>
                <a:cs typeface="+mn-cs"/>
              </a:rPr>
              <a:t>L’erreur habituelle de beaucoup de présentateurs est de mettre à l’écran TOUT ce qu’il sait du sujet.</a:t>
            </a: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noProof="0" dirty="0" smtClean="0">
                <a:solidFill>
                  <a:schemeClr val="tx1"/>
                </a:solidFill>
                <a:effectLst/>
                <a:latin typeface="+mn-lt"/>
                <a:ea typeface="+mn-ea"/>
                <a:cs typeface="+mn-cs"/>
              </a:rPr>
              <a:t>Un humain moyen ne peut assimiler qu’une</a:t>
            </a:r>
            <a:r>
              <a:rPr lang="fr-CH" sz="1200" kern="1200" baseline="0" noProof="0" dirty="0" smtClean="0">
                <a:solidFill>
                  <a:schemeClr val="tx1"/>
                </a:solidFill>
                <a:effectLst/>
                <a:latin typeface="+mn-lt"/>
                <a:ea typeface="+mn-ea"/>
                <a:cs typeface="+mn-cs"/>
              </a:rPr>
              <a:t> quantité limitée d’information pour une période donnée. Vouloir en mettre trop</a:t>
            </a:r>
            <a:r>
              <a:rPr lang="fr-CH" sz="1200" kern="1200" noProof="0" dirty="0" smtClean="0">
                <a:solidFill>
                  <a:schemeClr val="tx1"/>
                </a:solidFill>
                <a:effectLst/>
                <a:latin typeface="+mn-lt"/>
                <a:ea typeface="+mn-ea"/>
                <a:cs typeface="+mn-cs"/>
              </a:rPr>
              <a:t> va résulter dans le meilleur des cas en un manque de clarté.</a:t>
            </a:r>
            <a:r>
              <a:rPr lang="fr-CH" sz="1200" kern="1200" baseline="0" noProof="0" dirty="0" smtClean="0">
                <a:solidFill>
                  <a:schemeClr val="tx1"/>
                </a:solidFill>
                <a:effectLst/>
                <a:latin typeface="+mn-lt"/>
                <a:ea typeface="+mn-ea"/>
                <a:cs typeface="+mn-cs"/>
              </a:rPr>
              <a:t> Dans le pire des cas, la mort de l’audience par ennui.</a:t>
            </a:r>
            <a:endParaRPr lang="fr-CH" sz="1200" kern="1200" noProof="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A9A8E6-EDDA-4AF7-A415-40F0F64A024B}" type="slidenum">
              <a:rPr lang="en-US" smtClean="0"/>
              <a:t>4</a:t>
            </a:fld>
            <a:endParaRPr lang="en-US"/>
          </a:p>
        </p:txBody>
      </p:sp>
    </p:spTree>
    <p:extLst>
      <p:ext uri="{BB962C8B-B14F-4D97-AF65-F5344CB8AC3E}">
        <p14:creationId xmlns:p14="http://schemas.microsoft.com/office/powerpoint/2010/main" val="26601971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dirty="0" smtClean="0"/>
              <a:t>Examiner la salle</a:t>
            </a:r>
            <a:endParaRPr lang="en-US" sz="1200" dirty="0" smtClean="0"/>
          </a:p>
          <a:p>
            <a:r>
              <a:rPr lang="fr-CH" sz="1200" dirty="0" smtClean="0"/>
              <a:t>Pratiquer l’entrée</a:t>
            </a:r>
            <a:endParaRPr lang="en-US" sz="1200" dirty="0" smtClean="0"/>
          </a:p>
          <a:p>
            <a:r>
              <a:rPr lang="fr-CH" sz="1200" dirty="0" smtClean="0"/>
              <a:t>Vérifier le matériel : flip </a:t>
            </a:r>
            <a:r>
              <a:rPr lang="fr-CH" sz="1200" dirty="0" err="1" smtClean="0"/>
              <a:t>charts</a:t>
            </a:r>
            <a:r>
              <a:rPr lang="fr-CH" sz="1200" dirty="0" smtClean="0"/>
              <a:t>, marqueurs (qui écrivent...), bloc pour</a:t>
            </a:r>
            <a:r>
              <a:rPr lang="fr-CH" sz="1200" baseline="0" dirty="0" smtClean="0"/>
              <a:t> </a:t>
            </a:r>
            <a:r>
              <a:rPr lang="fr-CH" sz="1200" baseline="0" smtClean="0"/>
              <a:t>noter idées</a:t>
            </a:r>
            <a:r>
              <a:rPr lang="fr-CH" sz="1200" baseline="0" dirty="0" smtClean="0"/>
              <a:t>, questions, remarques.</a:t>
            </a:r>
            <a:endParaRPr lang="fr-CH" sz="1200" dirty="0" smtClean="0"/>
          </a:p>
          <a:p>
            <a:r>
              <a:rPr lang="fr-CH" sz="1200" dirty="0" smtClean="0"/>
              <a:t>Avoir copié la présentation sur l’ordinateur final (attention aux vidéos!)</a:t>
            </a:r>
            <a:endParaRPr lang="en-US" sz="1200" dirty="0" smtClean="0"/>
          </a:p>
          <a:p>
            <a:r>
              <a:rPr lang="fr-CH" sz="1200" dirty="0" smtClean="0"/>
              <a:t>S’assurer que son ordinateur est chargé ou que l’on a pris son chargeur</a:t>
            </a:r>
            <a:endParaRPr lang="en-US" sz="1200" dirty="0" smtClean="0"/>
          </a:p>
          <a:p>
            <a:r>
              <a:rPr lang="fr-CH" sz="1200" dirty="0" smtClean="0"/>
              <a:t>S’assoir dans la salle et comprendre ce que l’audience va voir</a:t>
            </a:r>
            <a:endParaRPr lang="en-US" sz="1200" dirty="0" smtClean="0"/>
          </a:p>
          <a:p>
            <a:r>
              <a:rPr lang="fr-CH" sz="1200" dirty="0" smtClean="0"/>
              <a:t>Tester la lumière et le son. Comment allumer, éteindre</a:t>
            </a:r>
            <a:endParaRPr lang="en-US" sz="1200" dirty="0" smtClean="0"/>
          </a:p>
          <a:p>
            <a:r>
              <a:rPr lang="fr-CH" sz="1200" dirty="0" smtClean="0"/>
              <a:t>Pratiquer la présentation en restant dans la lumière</a:t>
            </a:r>
            <a:endParaRPr lang="en-US" sz="1200" dirty="0" smtClean="0"/>
          </a:p>
          <a:p>
            <a:r>
              <a:rPr lang="fr-CH" sz="1200" dirty="0" smtClean="0"/>
              <a:t>Enlever les obstacles éventuels</a:t>
            </a:r>
            <a:endParaRPr lang="en-US" sz="1200" dirty="0" smtClean="0"/>
          </a:p>
          <a:p>
            <a:r>
              <a:rPr lang="fr-CH" sz="1200" dirty="0" smtClean="0"/>
              <a:t>Vérifier sa tenue</a:t>
            </a:r>
          </a:p>
          <a:p>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43</a:t>
            </a:fld>
            <a:endParaRPr lang="en-US"/>
          </a:p>
        </p:txBody>
      </p:sp>
    </p:spTree>
    <p:extLst>
      <p:ext uri="{BB962C8B-B14F-4D97-AF65-F5344CB8AC3E}">
        <p14:creationId xmlns:p14="http://schemas.microsoft.com/office/powerpoint/2010/main" val="2552917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 Ne pas rester devant l’écran</a:t>
            </a:r>
          </a:p>
          <a:p>
            <a:r>
              <a:rPr lang="fr-CH" sz="1200" kern="1200" dirty="0" smtClean="0">
                <a:solidFill>
                  <a:schemeClr val="tx1"/>
                </a:solidFill>
                <a:effectLst/>
                <a:latin typeface="+mn-lt"/>
                <a:ea typeface="+mn-ea"/>
                <a:cs typeface="+mn-cs"/>
              </a:rPr>
              <a:t/>
            </a:r>
            <a:br>
              <a:rPr lang="fr-CH" sz="1200" kern="1200" dirty="0" smtClean="0">
                <a:solidFill>
                  <a:schemeClr val="tx1"/>
                </a:solidFill>
                <a:effectLst/>
                <a:latin typeface="+mn-lt"/>
                <a:ea typeface="+mn-ea"/>
                <a:cs typeface="+mn-cs"/>
              </a:rPr>
            </a:br>
            <a:r>
              <a:rPr lang="fr-CH" sz="1200" kern="1200" dirty="0" smtClean="0">
                <a:solidFill>
                  <a:schemeClr val="tx1"/>
                </a:solidFill>
                <a:effectLst/>
                <a:latin typeface="+mn-lt"/>
                <a:ea typeface="+mn-ea"/>
                <a:cs typeface="+mn-cs"/>
              </a:rPr>
              <a:t>. Ne pas tourner le dos à l’audience en regardant sa </a:t>
            </a:r>
            <a:r>
              <a:rPr lang="fr-CH" sz="1200" kern="1200" dirty="0" err="1" smtClean="0">
                <a:solidFill>
                  <a:schemeClr val="tx1"/>
                </a:solidFill>
                <a:effectLst/>
                <a:latin typeface="+mn-lt"/>
                <a:ea typeface="+mn-ea"/>
                <a:cs typeface="+mn-cs"/>
              </a:rPr>
              <a:t>slide</a:t>
            </a:r>
            <a:r>
              <a:rPr lang="fr-CH" sz="1200" kern="1200" dirty="0" smtClean="0">
                <a:solidFill>
                  <a:schemeClr val="tx1"/>
                </a:solidFill>
                <a:effectLst/>
                <a:latin typeface="+mn-lt"/>
                <a:ea typeface="+mn-ea"/>
                <a:cs typeface="+mn-cs"/>
              </a:rPr>
              <a:t/>
            </a:r>
            <a:br>
              <a:rPr lang="fr-CH" sz="1200" kern="1200" dirty="0" smtClean="0">
                <a:solidFill>
                  <a:schemeClr val="tx1"/>
                </a:solidFill>
                <a:effectLst/>
                <a:latin typeface="+mn-lt"/>
                <a:ea typeface="+mn-ea"/>
                <a:cs typeface="+mn-cs"/>
              </a:rPr>
            </a:br>
            <a:endParaRPr lang="fr-CH" sz="1200" kern="1200" dirty="0" smtClean="0">
              <a:solidFill>
                <a:schemeClr val="tx1"/>
              </a:solidFill>
              <a:effectLst/>
              <a:latin typeface="+mn-lt"/>
              <a:ea typeface="+mn-ea"/>
              <a:cs typeface="+mn-cs"/>
            </a:endParaRPr>
          </a:p>
          <a:p>
            <a:r>
              <a:rPr lang="fr-CH" sz="1200" kern="1200" dirty="0" smtClean="0">
                <a:solidFill>
                  <a:schemeClr val="tx1"/>
                </a:solidFill>
                <a:effectLst/>
                <a:latin typeface="+mn-lt"/>
                <a:ea typeface="+mn-ea"/>
                <a:cs typeface="+mn-cs"/>
              </a:rPr>
              <a:t>. Ne pas lire sa </a:t>
            </a:r>
            <a:r>
              <a:rPr lang="fr-CH" sz="1200" kern="1200" dirty="0" err="1" smtClean="0">
                <a:solidFill>
                  <a:schemeClr val="tx1"/>
                </a:solidFill>
                <a:effectLst/>
                <a:latin typeface="+mn-lt"/>
                <a:ea typeface="+mn-ea"/>
                <a:cs typeface="+mn-cs"/>
              </a:rPr>
              <a:t>slide</a:t>
            </a:r>
            <a:r>
              <a:rPr lang="fr-CH" sz="1200" kern="1200" dirty="0" smtClean="0">
                <a:solidFill>
                  <a:schemeClr val="tx1"/>
                </a:solidFill>
                <a:effectLst/>
                <a:latin typeface="+mn-lt"/>
                <a:ea typeface="+mn-ea"/>
                <a:cs typeface="+mn-cs"/>
              </a:rPr>
              <a:t>. Dès que l’audience s’en rend compte, elle va lire les textes avant vous et ne plus vous écouter.</a:t>
            </a:r>
            <a:br>
              <a:rPr lang="fr-CH" sz="1200" kern="1200" dirty="0" smtClean="0">
                <a:solidFill>
                  <a:schemeClr val="tx1"/>
                </a:solidFill>
                <a:effectLst/>
                <a:latin typeface="+mn-lt"/>
                <a:ea typeface="+mn-ea"/>
                <a:cs typeface="+mn-cs"/>
              </a:rPr>
            </a:br>
            <a:endParaRPr lang="fr-CH" sz="1200" kern="1200" dirty="0" smtClean="0">
              <a:solidFill>
                <a:schemeClr val="tx1"/>
              </a:solidFill>
              <a:effectLst/>
              <a:latin typeface="+mn-lt"/>
              <a:ea typeface="+mn-ea"/>
              <a:cs typeface="+mn-cs"/>
            </a:endParaRPr>
          </a:p>
          <a:p>
            <a:r>
              <a:rPr lang="fr-CH" sz="1200" kern="1200" dirty="0" smtClean="0">
                <a:solidFill>
                  <a:schemeClr val="tx1"/>
                </a:solidFill>
                <a:effectLst/>
                <a:latin typeface="+mn-lt"/>
                <a:ea typeface="+mn-ea"/>
                <a:cs typeface="+mn-cs"/>
              </a:rPr>
              <a:t>. Gérer le temps : poser sa montre sur la table. Mais on peut aussi voir le temps écoulé sur la Vue Présentateur.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A9A8E6-EDDA-4AF7-A415-40F0F64A024B}" type="slidenum">
              <a:rPr lang="en-US" smtClean="0"/>
              <a:t>44</a:t>
            </a:fld>
            <a:endParaRPr lang="en-US"/>
          </a:p>
        </p:txBody>
      </p:sp>
    </p:spTree>
    <p:extLst>
      <p:ext uri="{BB962C8B-B14F-4D97-AF65-F5344CB8AC3E}">
        <p14:creationId xmlns:p14="http://schemas.microsoft.com/office/powerpoint/2010/main" val="2552917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-&gt; Ne vous focalisez pas sur les éléments négatifs dans l’audience. Concentrez-vous sur ceux qui vous semblent amicaux.</a:t>
            </a:r>
          </a:p>
          <a:p>
            <a:r>
              <a:rPr lang="fr-CH" sz="1200" kern="1200" dirty="0" smtClean="0">
                <a:solidFill>
                  <a:schemeClr val="tx1"/>
                </a:solidFill>
                <a:effectLst/>
                <a:latin typeface="+mn-lt"/>
                <a:ea typeface="+mn-ea"/>
                <a:cs typeface="+mn-cs"/>
              </a:rPr>
              <a:t>Si quelqu’un dans l’audience semble approuver, adressez-vous à elle. Il est toujours bon d’avoir des alliés.</a:t>
            </a:r>
          </a:p>
          <a:p>
            <a:r>
              <a:rPr lang="fr-CH" sz="1200" kern="1200" dirty="0" smtClean="0">
                <a:solidFill>
                  <a:schemeClr val="tx1"/>
                </a:solidFill>
                <a:effectLst/>
                <a:latin typeface="+mn-lt"/>
                <a:ea typeface="+mn-ea"/>
                <a:cs typeface="+mn-cs"/>
              </a:rPr>
              <a:t>A l’inverse, ne combattez pas vos ennemis, ignorez-les. En les combattant, vous leur donnez une tribune de communication et du crédit.</a:t>
            </a:r>
          </a:p>
          <a:p>
            <a:pPr marL="0" marR="0" indent="0" algn="l" defTabSz="914400" rtl="0" eaLnBrk="1" fontAlgn="auto" latinLnBrk="0" hangingPunct="1">
              <a:lnSpc>
                <a:spcPct val="100000"/>
              </a:lnSpc>
              <a:spcBef>
                <a:spcPts val="0"/>
              </a:spcBef>
              <a:spcAft>
                <a:spcPts val="0"/>
              </a:spcAft>
              <a:buClrTx/>
              <a:buSzTx/>
              <a:buFontTx/>
              <a:buNone/>
              <a:tabLst/>
              <a:defRPr/>
            </a:pPr>
            <a:endParaRPr lang="fr-CH"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-&gt; N’accusez pas une audience de ne pas suivre. C’est probablement vous qui n’arrivez pas à capter leur attention. Ou peut-être certains sont ici</a:t>
            </a:r>
            <a:r>
              <a:rPr lang="fr-CH" sz="1200" kern="1200" baseline="0" dirty="0" smtClean="0">
                <a:solidFill>
                  <a:schemeClr val="tx1"/>
                </a:solidFill>
                <a:effectLst/>
                <a:latin typeface="+mn-lt"/>
                <a:ea typeface="+mn-ea"/>
                <a:cs typeface="+mn-cs"/>
              </a:rPr>
              <a:t> par obligation. Ne les blâmez pas pour cela.</a:t>
            </a:r>
          </a:p>
          <a:p>
            <a:r>
              <a:rPr lang="fr-CH" sz="1200" kern="1200" dirty="0" smtClean="0">
                <a:solidFill>
                  <a:schemeClr val="tx1"/>
                </a:solidFill>
                <a:effectLst/>
                <a:latin typeface="+mn-lt"/>
                <a:ea typeface="+mn-ea"/>
                <a:cs typeface="+mn-cs"/>
              </a:rPr>
              <a:t>Acceptez que certains baillent ou s’assoupissent. Vous ne savez pas quelle a été leur journée.</a:t>
            </a:r>
          </a:p>
          <a:p>
            <a:r>
              <a:rPr lang="fr-CH" sz="1200" kern="1200" dirty="0" smtClean="0">
                <a:solidFill>
                  <a:schemeClr val="tx1"/>
                </a:solidFill>
                <a:effectLst/>
                <a:latin typeface="+mn-lt"/>
                <a:ea typeface="+mn-ea"/>
                <a:cs typeface="+mn-cs"/>
              </a:rPr>
              <a:t>Acceptez que certains gribouillent leur bloc-notes ou dessinent.</a:t>
            </a:r>
          </a:p>
          <a:p>
            <a:endParaRPr lang="fr-CH" sz="1200" kern="1200" dirty="0" smtClean="0">
              <a:solidFill>
                <a:schemeClr val="tx1"/>
              </a:solidFill>
              <a:effectLst/>
              <a:latin typeface="+mn-lt"/>
              <a:ea typeface="+mn-ea"/>
              <a:cs typeface="+mn-cs"/>
            </a:endParaRPr>
          </a:p>
          <a:p>
            <a:r>
              <a:rPr lang="fr-CH" sz="1200" kern="1200" dirty="0" smtClean="0">
                <a:solidFill>
                  <a:schemeClr val="tx1"/>
                </a:solidFill>
                <a:effectLst/>
                <a:latin typeface="+mn-lt"/>
                <a:ea typeface="+mn-ea"/>
                <a:cs typeface="+mn-cs"/>
              </a:rPr>
              <a:t>Si l’audience semble déconnectée:</a:t>
            </a:r>
          </a:p>
          <a:p>
            <a:r>
              <a:rPr lang="fr-CH" sz="1200" kern="1200" dirty="0" smtClean="0">
                <a:solidFill>
                  <a:schemeClr val="tx1"/>
                </a:solidFill>
                <a:effectLst/>
                <a:latin typeface="+mn-lt"/>
                <a:ea typeface="+mn-ea"/>
                <a:cs typeface="+mn-cs"/>
              </a:rPr>
              <a:t>Posez une question rhétorique : « Supposez que je vous demande…. »</a:t>
            </a:r>
          </a:p>
          <a:p>
            <a:r>
              <a:rPr lang="fr-CH" sz="1200" kern="1200" dirty="0" smtClean="0">
                <a:solidFill>
                  <a:schemeClr val="tx1"/>
                </a:solidFill>
                <a:effectLst/>
                <a:latin typeface="+mn-lt"/>
                <a:ea typeface="+mn-ea"/>
                <a:cs typeface="+mn-cs"/>
              </a:rPr>
              <a:t>Utilisez le nom de personnes dans l’audience, individus ou départements</a:t>
            </a:r>
          </a:p>
          <a:p>
            <a:r>
              <a:rPr lang="fr-CH" sz="1200" kern="1200" dirty="0" smtClean="0">
                <a:solidFill>
                  <a:schemeClr val="tx1"/>
                </a:solidFill>
                <a:effectLst/>
                <a:latin typeface="+mn-lt"/>
                <a:ea typeface="+mn-ea"/>
                <a:cs typeface="+mn-cs"/>
              </a:rPr>
              <a:t>Utilisez l’approche « vous ». Éviter les « Je », « moi », « personnellement » à répétitions.</a:t>
            </a:r>
          </a:p>
          <a:p>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A9A8E6-EDDA-4AF7-A415-40F0F64A024B}" type="slidenum">
              <a:rPr lang="en-US" smtClean="0"/>
              <a:t>45</a:t>
            </a:fld>
            <a:endParaRPr lang="en-US"/>
          </a:p>
        </p:txBody>
      </p:sp>
    </p:spTree>
    <p:extLst>
      <p:ext uri="{BB962C8B-B14F-4D97-AF65-F5344CB8AC3E}">
        <p14:creationId xmlns:p14="http://schemas.microsoft.com/office/powerpoint/2010/main" val="2552917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-&gt; . Si c’est une crainte justifiée, vous pouvez</a:t>
            </a:r>
            <a:r>
              <a:rPr lang="fr-CH" sz="1200" kern="1200" baseline="0" dirty="0" smtClean="0">
                <a:solidFill>
                  <a:schemeClr val="tx1"/>
                </a:solidFill>
                <a:effectLst/>
                <a:latin typeface="+mn-lt"/>
                <a:ea typeface="+mn-ea"/>
                <a:cs typeface="+mn-cs"/>
              </a:rPr>
              <a:t> suggérer d’éteindre les téléphones mobiles (à la fin de votre introduction)</a:t>
            </a:r>
            <a:endParaRPr lang="fr-CH" sz="1200" kern="1200" dirty="0" smtClean="0">
              <a:solidFill>
                <a:schemeClr val="tx1"/>
              </a:solidFill>
              <a:effectLst/>
              <a:latin typeface="+mn-lt"/>
              <a:ea typeface="+mn-ea"/>
              <a:cs typeface="+mn-cs"/>
            </a:endParaRPr>
          </a:p>
          <a:p>
            <a:r>
              <a:rPr lang="fr-CH" sz="1200" kern="1200" dirty="0" smtClean="0">
                <a:solidFill>
                  <a:schemeClr val="tx1"/>
                </a:solidFill>
                <a:effectLst/>
                <a:latin typeface="+mn-lt"/>
                <a:ea typeface="+mn-ea"/>
                <a:cs typeface="+mn-cs"/>
              </a:rPr>
              <a:t>. Si un téléphone sonne, le prendre à l’humour : « Si c’est ma mère, dites-lui que je la rappelle ». « Si c’est mon banquier, dites-lui qu’il vende toutes mes actions »</a:t>
            </a:r>
          </a:p>
          <a:p>
            <a:r>
              <a:rPr lang="fr-CH" sz="1200" kern="1200" dirty="0" smtClean="0">
                <a:solidFill>
                  <a:schemeClr val="tx1"/>
                </a:solidFill>
                <a:effectLst/>
                <a:latin typeface="+mn-lt"/>
                <a:ea typeface="+mn-ea"/>
                <a:cs typeface="+mn-cs"/>
              </a:rPr>
              <a:t>-&gt; . Si possible, mettre les questions à la fin. Cela permet de garder le flot de la présentation.</a:t>
            </a:r>
            <a:br>
              <a:rPr lang="fr-CH" sz="1200" kern="1200" dirty="0" smtClean="0">
                <a:solidFill>
                  <a:schemeClr val="tx1"/>
                </a:solidFill>
                <a:effectLst/>
                <a:latin typeface="+mn-lt"/>
                <a:ea typeface="+mn-ea"/>
                <a:cs typeface="+mn-cs"/>
              </a:rPr>
            </a:br>
            <a:r>
              <a:rPr lang="fr-CH" sz="1200" kern="1200" dirty="0" smtClean="0">
                <a:solidFill>
                  <a:schemeClr val="tx1"/>
                </a:solidFill>
                <a:effectLst/>
                <a:latin typeface="+mn-lt"/>
                <a:ea typeface="+mn-ea"/>
                <a:cs typeface="+mn-cs"/>
              </a:rPr>
              <a:t>. Répétez la question. Certains, au fond, ne l’ont peut-être pas entendu.</a:t>
            </a:r>
          </a:p>
          <a:p>
            <a:r>
              <a:rPr lang="fr-CH" sz="1200" kern="1200" dirty="0" smtClean="0">
                <a:solidFill>
                  <a:schemeClr val="tx1"/>
                </a:solidFill>
                <a:effectLst/>
                <a:latin typeface="+mn-lt"/>
                <a:ea typeface="+mn-ea"/>
                <a:cs typeface="+mn-cs"/>
              </a:rPr>
              <a:t>. Profitez de cette répétition pour réfléchir.</a:t>
            </a:r>
          </a:p>
          <a:p>
            <a:r>
              <a:rPr lang="fr-CH" sz="1200" kern="1200" dirty="0" smtClean="0">
                <a:solidFill>
                  <a:schemeClr val="tx1"/>
                </a:solidFill>
                <a:effectLst/>
                <a:latin typeface="+mn-lt"/>
                <a:ea typeface="+mn-ea"/>
                <a:cs typeface="+mn-cs"/>
              </a:rPr>
              <a:t>. Éventuellement félicitez cette personne pour la question. Ne pas féliciter à tort et à travers, cela se remarquera.</a:t>
            </a:r>
          </a:p>
          <a:p>
            <a:r>
              <a:rPr lang="fr-CH" sz="1200" kern="1200" dirty="0" smtClean="0">
                <a:solidFill>
                  <a:schemeClr val="tx1"/>
                </a:solidFill>
                <a:effectLst/>
                <a:latin typeface="+mn-lt"/>
                <a:ea typeface="+mn-ea"/>
                <a:cs typeface="+mn-cs"/>
              </a:rPr>
              <a:t>. Lors de la réponse, accordez 60-80% de votre contact visuel à cette personne.</a:t>
            </a:r>
          </a:p>
          <a:p>
            <a:r>
              <a:rPr lang="fr-CH" sz="1200" kern="1200" dirty="0" smtClean="0">
                <a:solidFill>
                  <a:schemeClr val="tx1"/>
                </a:solidFill>
                <a:effectLst/>
                <a:latin typeface="+mn-lt"/>
                <a:ea typeface="+mn-ea"/>
                <a:cs typeface="+mn-cs"/>
              </a:rPr>
              <a:t>. Une fois répondu, demander de valider la réponse « Ai-je répondu à la question ? »</a:t>
            </a:r>
            <a:br>
              <a:rPr lang="fr-CH" sz="1200" kern="1200" dirty="0" smtClean="0">
                <a:solidFill>
                  <a:schemeClr val="tx1"/>
                </a:solidFill>
                <a:effectLst/>
                <a:latin typeface="+mn-lt"/>
                <a:ea typeface="+mn-ea"/>
                <a:cs typeface="+mn-cs"/>
              </a:rPr>
            </a:br>
            <a:r>
              <a:rPr lang="fr-CH" sz="1200" kern="1200" dirty="0" smtClean="0">
                <a:solidFill>
                  <a:schemeClr val="tx1"/>
                </a:solidFill>
                <a:effectLst/>
                <a:latin typeface="+mn-lt"/>
                <a:ea typeface="+mn-ea"/>
                <a:cs typeface="+mn-cs"/>
              </a:rPr>
              <a:t>. Ne pas avoir peur de passer la question à l’audience.</a:t>
            </a:r>
          </a:p>
          <a:p>
            <a:r>
              <a:rPr lang="fr-CH" sz="1200" kern="1200" dirty="0" smtClean="0">
                <a:solidFill>
                  <a:schemeClr val="tx1"/>
                </a:solidFill>
                <a:effectLst/>
                <a:latin typeface="+mn-lt"/>
                <a:ea typeface="+mn-ea"/>
                <a:cs typeface="+mn-cs"/>
              </a:rPr>
              <a:t>. Si on ne sait pas la réponse, pas de problèmes : noter le nom de la personne, trouver la réponse plus tard et la lui communiquer.</a:t>
            </a:r>
          </a:p>
          <a:p>
            <a:r>
              <a:rPr lang="fr-CH" sz="1200" kern="1200" dirty="0" smtClean="0">
                <a:solidFill>
                  <a:schemeClr val="tx1"/>
                </a:solidFill>
                <a:effectLst/>
                <a:latin typeface="+mn-lt"/>
                <a:ea typeface="+mn-ea"/>
                <a:cs typeface="+mn-cs"/>
              </a:rPr>
              <a:t>.</a:t>
            </a:r>
            <a:r>
              <a:rPr lang="fr-CH" sz="1200" kern="1200" baseline="0" dirty="0" smtClean="0">
                <a:solidFill>
                  <a:schemeClr val="tx1"/>
                </a:solidFill>
                <a:effectLst/>
                <a:latin typeface="+mn-lt"/>
                <a:ea typeface="+mn-ea"/>
                <a:cs typeface="+mn-cs"/>
              </a:rPr>
              <a:t> </a:t>
            </a:r>
            <a:r>
              <a:rPr lang="fr-CH" sz="1200" kern="1200" dirty="0" smtClean="0">
                <a:solidFill>
                  <a:schemeClr val="tx1"/>
                </a:solidFill>
                <a:effectLst/>
                <a:latin typeface="+mn-lt"/>
                <a:ea typeface="+mn-ea"/>
                <a:cs typeface="+mn-cs"/>
              </a:rPr>
              <a:t>Ne jamais, jamais, jamais embarrasser la personne. (À moins que vous ayez de très bonnes raisons de le faire.)</a:t>
            </a:r>
          </a:p>
          <a:p>
            <a:r>
              <a:rPr lang="fr-CH" sz="1200" kern="1200" dirty="0" smtClean="0">
                <a:solidFill>
                  <a:schemeClr val="tx1"/>
                </a:solidFill>
                <a:effectLst/>
                <a:latin typeface="+mn-lt"/>
                <a:ea typeface="+mn-ea"/>
                <a:cs typeface="+mn-cs"/>
              </a:rPr>
              <a:t>-&gt; . Pour les remarques: évitez d’entrer en débat</a:t>
            </a:r>
            <a:r>
              <a:rPr lang="fr-CH" sz="1200" kern="1200" baseline="0" dirty="0" smtClean="0">
                <a:solidFill>
                  <a:schemeClr val="tx1"/>
                </a:solidFill>
                <a:effectLst/>
                <a:latin typeface="+mn-lt"/>
                <a:ea typeface="+mn-ea"/>
                <a:cs typeface="+mn-cs"/>
              </a:rPr>
              <a:t> avec une personne. C’est votre présentation, pas la sienne. Proposez de continuer le débat après la présentation.</a:t>
            </a:r>
            <a:endParaRPr lang="fr-CH" sz="1200" kern="1200" dirty="0" smtClean="0">
              <a:solidFill>
                <a:schemeClr val="tx1"/>
              </a:solidFill>
              <a:effectLst/>
              <a:latin typeface="+mn-lt"/>
              <a:ea typeface="+mn-ea"/>
              <a:cs typeface="+mn-cs"/>
            </a:endParaRPr>
          </a:p>
          <a:p>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A9A8E6-EDDA-4AF7-A415-40F0F64A024B}" type="slidenum">
              <a:rPr lang="en-US" smtClean="0"/>
              <a:t>46</a:t>
            </a:fld>
            <a:endParaRPr lang="en-US"/>
          </a:p>
        </p:txBody>
      </p:sp>
    </p:spTree>
    <p:extLst>
      <p:ext uri="{BB962C8B-B14F-4D97-AF65-F5344CB8AC3E}">
        <p14:creationId xmlns:p14="http://schemas.microsoft.com/office/powerpoint/2010/main" val="2552917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noProof="0" dirty="0" smtClean="0"/>
          </a:p>
          <a:p>
            <a:endParaRPr lang="fr-CH" noProof="0" dirty="0"/>
          </a:p>
        </p:txBody>
      </p:sp>
      <p:sp>
        <p:nvSpPr>
          <p:cNvPr id="4" name="Slide Number Placeholder 3"/>
          <p:cNvSpPr>
            <a:spLocks noGrp="1"/>
          </p:cNvSpPr>
          <p:nvPr>
            <p:ph type="sldNum" sz="quarter" idx="10"/>
          </p:nvPr>
        </p:nvSpPr>
        <p:spPr/>
        <p:txBody>
          <a:bodyPr/>
          <a:lstStyle/>
          <a:p>
            <a:fld id="{64A9A8E6-EDDA-4AF7-A415-40F0F64A024B}"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5809487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Est-ce qu’il faut toujours appliquer les règles ?</a:t>
            </a:r>
            <a:br>
              <a:rPr lang="fr-CH" sz="1200" kern="1200" dirty="0" smtClean="0">
                <a:solidFill>
                  <a:schemeClr val="tx1"/>
                </a:solidFill>
                <a:effectLst/>
                <a:latin typeface="+mn-lt"/>
                <a:ea typeface="+mn-ea"/>
                <a:cs typeface="+mn-cs"/>
              </a:rPr>
            </a:br>
            <a:r>
              <a:rPr lang="fr-CH" sz="1200" kern="1200" dirty="0" smtClean="0">
                <a:solidFill>
                  <a:schemeClr val="tx1"/>
                </a:solidFill>
                <a:effectLst/>
                <a:latin typeface="+mn-lt"/>
                <a:ea typeface="+mn-ea"/>
                <a:cs typeface="+mn-cs"/>
              </a:rPr>
              <a:t>Maintenant que vous connaissez les règles, vous allez me dire « on ne veut pas tous avoir du copier-coller de ton scénario ». </a:t>
            </a:r>
          </a:p>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Rappelez-vous, il s’agit de METTRE EN SCENE votre produit ou service. </a:t>
            </a:r>
            <a:br>
              <a:rPr lang="fr-CH" sz="1200" kern="1200" dirty="0" smtClean="0">
                <a:solidFill>
                  <a:schemeClr val="tx1"/>
                </a:solidFill>
                <a:effectLst/>
                <a:latin typeface="+mn-lt"/>
                <a:ea typeface="+mn-ea"/>
                <a:cs typeface="+mn-cs"/>
              </a:rPr>
            </a:br>
            <a:r>
              <a:rPr lang="fr-CH" sz="1200" kern="1200" dirty="0" smtClean="0">
                <a:solidFill>
                  <a:schemeClr val="tx1"/>
                </a:solidFill>
                <a:effectLst/>
                <a:latin typeface="+mn-lt"/>
                <a:ea typeface="+mn-ea"/>
                <a:cs typeface="+mn-cs"/>
              </a:rPr>
              <a:t>Faut-il appliquer la recette ?</a:t>
            </a:r>
            <a:br>
              <a:rPr lang="fr-CH" sz="1200" kern="1200" dirty="0" smtClean="0">
                <a:solidFill>
                  <a:schemeClr val="tx1"/>
                </a:solidFill>
                <a:effectLst/>
                <a:latin typeface="+mn-lt"/>
                <a:ea typeface="+mn-ea"/>
                <a:cs typeface="+mn-cs"/>
              </a:rPr>
            </a:br>
            <a:r>
              <a:rPr lang="fr-CH" sz="1200" kern="1200" dirty="0" smtClean="0">
                <a:solidFill>
                  <a:schemeClr val="tx1"/>
                </a:solidFill>
                <a:effectLst/>
                <a:latin typeface="+mn-lt"/>
                <a:ea typeface="+mn-ea"/>
                <a:cs typeface="+mn-cs"/>
              </a:rPr>
              <a:t>Prenez Avatar. Avez-vous aimé ? Des millions de gens ont adoré. Et pourtant, c’est l’application stricte d’une recette de base. Méchants, gentils. Un méchant n’est pas si méchant et tombe amoureux. Quand on croit que tout est perdu, la cavalerie arrive et finalement tout se termine bien.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48</a:t>
            </a:fld>
            <a:endParaRPr lang="en-US"/>
          </a:p>
        </p:txBody>
      </p:sp>
    </p:spTree>
    <p:extLst>
      <p:ext uri="{BB962C8B-B14F-4D97-AF65-F5344CB8AC3E}">
        <p14:creationId xmlns:p14="http://schemas.microsoft.com/office/powerpoint/2010/main" val="26891757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Une mauvaise présentation est une perte de temps et d’argent.</a:t>
            </a:r>
          </a:p>
          <a:p>
            <a:r>
              <a:rPr lang="fr-CH" dirty="0" smtClean="0"/>
              <a:t>Elle</a:t>
            </a:r>
            <a:r>
              <a:rPr lang="fr-CH" baseline="0" dirty="0" smtClean="0"/>
              <a:t> donne une mauvaise image de vous-même</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49</a:t>
            </a:fld>
            <a:endParaRPr lang="en-US"/>
          </a:p>
        </p:txBody>
      </p:sp>
    </p:spTree>
    <p:extLst>
      <p:ext uri="{BB962C8B-B14F-4D97-AF65-F5344CB8AC3E}">
        <p14:creationId xmlns:p14="http://schemas.microsoft.com/office/powerpoint/2010/main" val="2552917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228600" indent="-228600">
              <a:buAutoNum type="arabicPeriod"/>
            </a:pPr>
            <a:r>
              <a:rPr lang="fr-CH" dirty="0" smtClean="0"/>
              <a:t>Mettez votre audience</a:t>
            </a:r>
            <a:r>
              <a:rPr lang="fr-CH" baseline="0" dirty="0" smtClean="0"/>
              <a:t> au centre de votre préparation.</a:t>
            </a:r>
          </a:p>
          <a:p>
            <a:pPr marL="228600" indent="-228600">
              <a:buAutoNum type="arabicPeriod"/>
            </a:pPr>
            <a:r>
              <a:rPr lang="fr-CH" baseline="0" dirty="0" smtClean="0"/>
              <a:t>Clarifiez vos 3 objectifs.</a:t>
            </a:r>
          </a:p>
          <a:p>
            <a:pPr marL="228600" indent="-228600">
              <a:buAutoNum type="arabicPeriod"/>
            </a:pPr>
            <a:r>
              <a:rPr lang="fr-CH" baseline="0" dirty="0" smtClean="0"/>
              <a:t>Appliquez la structure pyramide.</a:t>
            </a:r>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50</a:t>
            </a:fld>
            <a:endParaRPr lang="en-US"/>
          </a:p>
        </p:txBody>
      </p:sp>
    </p:spTree>
    <p:extLst>
      <p:ext uri="{BB962C8B-B14F-4D97-AF65-F5344CB8AC3E}">
        <p14:creationId xmlns:p14="http://schemas.microsoft.com/office/powerpoint/2010/main" val="2552917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Gérez le temps</a:t>
            </a:r>
            <a:r>
              <a:rPr lang="fr-CH" baseline="0" dirty="0" smtClean="0"/>
              <a:t> de la préparation et de la présentation</a:t>
            </a:r>
          </a:p>
          <a:p>
            <a:r>
              <a:rPr lang="fr-CH" baseline="0" dirty="0" smtClean="0"/>
              <a:t>Donnez une image claire de votre but</a:t>
            </a:r>
          </a:p>
          <a:p>
            <a:pPr marL="0" marR="0" indent="0" algn="l" defTabSz="914400" rtl="0" eaLnBrk="1" fontAlgn="auto" latinLnBrk="0" hangingPunct="1">
              <a:lnSpc>
                <a:spcPct val="100000"/>
              </a:lnSpc>
              <a:spcBef>
                <a:spcPts val="0"/>
              </a:spcBef>
              <a:spcAft>
                <a:spcPts val="0"/>
              </a:spcAft>
              <a:buClrTx/>
              <a:buSzTx/>
              <a:buFontTx/>
              <a:buNone/>
              <a:tabLst/>
              <a:defRPr/>
            </a:pPr>
            <a:r>
              <a:rPr lang="fr-CH" baseline="0" dirty="0" smtClean="0"/>
              <a:t>Utilisez des mots clés. Ils servent </a:t>
            </a:r>
            <a:r>
              <a:rPr lang="fr-CH" sz="1200" kern="1200" dirty="0" smtClean="0">
                <a:solidFill>
                  <a:schemeClr val="tx1"/>
                </a:solidFill>
                <a:effectLst/>
                <a:latin typeface="+mn-lt"/>
                <a:ea typeface="+mn-ea"/>
                <a:cs typeface="+mn-cs"/>
              </a:rPr>
              <a:t>à se rappeler et déclencher l’expression du message.</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A9A8E6-EDDA-4AF7-A415-40F0F64A024B}" type="slidenum">
              <a:rPr lang="en-US" smtClean="0"/>
              <a:t>51</a:t>
            </a:fld>
            <a:endParaRPr lang="en-US"/>
          </a:p>
        </p:txBody>
      </p:sp>
    </p:spTree>
    <p:extLst>
      <p:ext uri="{BB962C8B-B14F-4D97-AF65-F5344CB8AC3E}">
        <p14:creationId xmlns:p14="http://schemas.microsoft.com/office/powerpoint/2010/main" val="2552917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A9A8E6-EDDA-4AF7-A415-40F0F64A024B}" type="slidenum">
              <a:rPr lang="en-US" smtClean="0"/>
              <a:t>52</a:t>
            </a:fld>
            <a:endParaRPr lang="en-US"/>
          </a:p>
        </p:txBody>
      </p:sp>
    </p:spTree>
    <p:extLst>
      <p:ext uri="{BB962C8B-B14F-4D97-AF65-F5344CB8AC3E}">
        <p14:creationId xmlns:p14="http://schemas.microsoft.com/office/powerpoint/2010/main" val="255291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dirty="0" smtClean="0"/>
              <a:t>Vous êtes votre présentation. Quelle image allez-vous donner ? </a:t>
            </a:r>
          </a:p>
          <a:p>
            <a:r>
              <a:rPr lang="fr-CH" dirty="0" smtClean="0"/>
              <a:t>Votre présentation c’est votre marketing. Comme votre tenue vestimentaire.</a:t>
            </a:r>
          </a:p>
          <a:p>
            <a:r>
              <a:rPr lang="fr-CH" dirty="0" smtClean="0"/>
              <a:t>Le message que vous communiquez peut être excellent. Si vous le mettez mal en scène,</a:t>
            </a:r>
            <a:r>
              <a:rPr lang="fr-CH" baseline="0" dirty="0" smtClean="0"/>
              <a:t> vous avez juste l’air... Idiot. Ou pas assez professionnel. Ou mal préparé. Choisissez le pire.</a:t>
            </a:r>
          </a:p>
          <a:p>
            <a:endParaRPr lang="fr-CH" baseline="0" dirty="0" smtClean="0"/>
          </a:p>
          <a:p>
            <a:r>
              <a:rPr lang="fr-CH" baseline="0" dirty="0" smtClean="0"/>
              <a:t>Vos </a:t>
            </a:r>
            <a:r>
              <a:rPr lang="fr-CH" baseline="0" dirty="0" err="1" smtClean="0"/>
              <a:t>dias</a:t>
            </a:r>
            <a:r>
              <a:rPr lang="fr-CH" baseline="0" dirty="0" smtClean="0"/>
              <a:t> en disent plus sur vous que vous ne le souhaitez. Votre créativité, votre organisation, votre préparation.</a:t>
            </a:r>
            <a:endParaRPr lang="fr-CH" dirty="0" smtClean="0"/>
          </a:p>
        </p:txBody>
      </p:sp>
      <p:sp>
        <p:nvSpPr>
          <p:cNvPr id="4" name="Slide Number Placeholder 3"/>
          <p:cNvSpPr>
            <a:spLocks noGrp="1"/>
          </p:cNvSpPr>
          <p:nvPr>
            <p:ph type="sldNum" sz="quarter" idx="10"/>
          </p:nvPr>
        </p:nvSpPr>
        <p:spPr/>
        <p:txBody>
          <a:bodyPr/>
          <a:lstStyle/>
          <a:p>
            <a:fld id="{64A9A8E6-EDDA-4AF7-A415-40F0F64A024B}" type="slidenum">
              <a:rPr lang="en-US" smtClean="0"/>
              <a:t>5</a:t>
            </a:fld>
            <a:endParaRPr lang="en-US"/>
          </a:p>
        </p:txBody>
      </p:sp>
    </p:spTree>
    <p:extLst>
      <p:ext uri="{BB962C8B-B14F-4D97-AF65-F5344CB8AC3E}">
        <p14:creationId xmlns:p14="http://schemas.microsoft.com/office/powerpoint/2010/main" val="29507174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noProof="0" dirty="0"/>
          </a:p>
        </p:txBody>
      </p:sp>
      <p:sp>
        <p:nvSpPr>
          <p:cNvPr id="4" name="Slide Number Placeholder 3"/>
          <p:cNvSpPr>
            <a:spLocks noGrp="1"/>
          </p:cNvSpPr>
          <p:nvPr>
            <p:ph type="sldNum" sz="quarter" idx="10"/>
          </p:nvPr>
        </p:nvSpPr>
        <p:spPr/>
        <p:txBody>
          <a:bodyPr/>
          <a:lstStyle/>
          <a:p>
            <a:fld id="{64A9A8E6-EDDA-4AF7-A415-40F0F64A024B}" type="slidenum">
              <a:rPr lang="en-US" smtClean="0"/>
              <a:t>53</a:t>
            </a:fld>
            <a:endParaRPr lang="en-US"/>
          </a:p>
        </p:txBody>
      </p:sp>
    </p:spTree>
    <p:extLst>
      <p:ext uri="{BB962C8B-B14F-4D97-AF65-F5344CB8AC3E}">
        <p14:creationId xmlns:p14="http://schemas.microsoft.com/office/powerpoint/2010/main" val="6781818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noProof="0" dirty="0" smtClean="0"/>
              <a:t>C’est le troisième secret. </a:t>
            </a:r>
            <a:r>
              <a:rPr lang="fr-CH" noProof="0" smtClean="0"/>
              <a:t>Et peut-être le </a:t>
            </a:r>
            <a:r>
              <a:rPr lang="fr-CH" noProof="0" dirty="0" smtClean="0"/>
              <a:t>plus important…</a:t>
            </a:r>
            <a:endParaRPr lang="fr-CH" noProof="0" dirty="0"/>
          </a:p>
        </p:txBody>
      </p:sp>
      <p:sp>
        <p:nvSpPr>
          <p:cNvPr id="4" name="Slide Number Placeholder 3"/>
          <p:cNvSpPr>
            <a:spLocks noGrp="1"/>
          </p:cNvSpPr>
          <p:nvPr>
            <p:ph type="sldNum" sz="quarter" idx="10"/>
          </p:nvPr>
        </p:nvSpPr>
        <p:spPr/>
        <p:txBody>
          <a:bodyPr/>
          <a:lstStyle/>
          <a:p>
            <a:fld id="{64A9A8E6-EDDA-4AF7-A415-40F0F64A024B}" type="slidenum">
              <a:rPr lang="en-US" smtClean="0"/>
              <a:t>54</a:t>
            </a:fld>
            <a:endParaRPr lang="en-US"/>
          </a:p>
        </p:txBody>
      </p:sp>
    </p:spTree>
    <p:extLst>
      <p:ext uri="{BB962C8B-B14F-4D97-AF65-F5344CB8AC3E}">
        <p14:creationId xmlns:p14="http://schemas.microsoft.com/office/powerpoint/2010/main" val="678181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noProof="0" dirty="0" smtClean="0">
                <a:solidFill>
                  <a:schemeClr val="tx1"/>
                </a:solidFill>
                <a:effectLst/>
                <a:latin typeface="+mn-lt"/>
                <a:ea typeface="+mn-ea"/>
                <a:cs typeface="+mn-cs"/>
              </a:rPr>
              <a:t>Il y</a:t>
            </a:r>
            <a:r>
              <a:rPr lang="fr-CH" sz="1200" kern="1200" baseline="0" noProof="0" dirty="0" smtClean="0">
                <a:solidFill>
                  <a:schemeClr val="tx1"/>
                </a:solidFill>
                <a:effectLst/>
                <a:latin typeface="+mn-lt"/>
                <a:ea typeface="+mn-ea"/>
                <a:cs typeface="+mn-cs"/>
              </a:rPr>
              <a:t> a 5 raisons principales de donner une présentation:</a:t>
            </a:r>
          </a:p>
          <a:p>
            <a:r>
              <a:rPr lang="fr-CH" sz="1200" kern="1200" baseline="0" noProof="0" dirty="0" smtClean="0">
                <a:solidFill>
                  <a:schemeClr val="tx1"/>
                </a:solidFill>
                <a:effectLst/>
                <a:latin typeface="+mn-lt"/>
                <a:ea typeface="+mn-ea"/>
                <a:cs typeface="+mn-cs"/>
              </a:rPr>
              <a:t>Motiver</a:t>
            </a:r>
          </a:p>
          <a:p>
            <a:r>
              <a:rPr lang="fr-CH" sz="1200" kern="1200" baseline="0" noProof="0" dirty="0" smtClean="0">
                <a:solidFill>
                  <a:schemeClr val="tx1"/>
                </a:solidFill>
                <a:effectLst/>
                <a:latin typeface="+mn-lt"/>
                <a:ea typeface="+mn-ea"/>
                <a:cs typeface="+mn-cs"/>
              </a:rPr>
              <a:t>Enseigner</a:t>
            </a:r>
          </a:p>
          <a:p>
            <a:r>
              <a:rPr lang="fr-CH" sz="1200" kern="1200" baseline="0" noProof="0" dirty="0" smtClean="0">
                <a:solidFill>
                  <a:schemeClr val="tx1"/>
                </a:solidFill>
                <a:effectLst/>
                <a:latin typeface="+mn-lt"/>
                <a:ea typeface="+mn-ea"/>
                <a:cs typeface="+mn-cs"/>
              </a:rPr>
              <a:t>Distraire</a:t>
            </a:r>
          </a:p>
          <a:p>
            <a:r>
              <a:rPr lang="fr-CH" sz="1200" kern="1200" baseline="0" noProof="0" dirty="0" smtClean="0">
                <a:solidFill>
                  <a:schemeClr val="tx1"/>
                </a:solidFill>
                <a:effectLst/>
                <a:latin typeface="+mn-lt"/>
                <a:ea typeface="+mn-ea"/>
                <a:cs typeface="+mn-cs"/>
              </a:rPr>
              <a:t>Informer</a:t>
            </a:r>
          </a:p>
          <a:p>
            <a:r>
              <a:rPr lang="fr-CH" sz="1200" kern="1200" baseline="0" noProof="0" dirty="0" smtClean="0">
                <a:solidFill>
                  <a:schemeClr val="tx1"/>
                </a:solidFill>
                <a:effectLst/>
                <a:latin typeface="+mn-lt"/>
                <a:ea typeface="+mn-ea"/>
                <a:cs typeface="+mn-cs"/>
              </a:rPr>
              <a:t>Convaincre</a:t>
            </a:r>
          </a:p>
          <a:p>
            <a:r>
              <a:rPr lang="fr-CH" sz="1200" kern="1200" baseline="0" noProof="0" dirty="0" smtClean="0">
                <a:solidFill>
                  <a:schemeClr val="tx1"/>
                </a:solidFill>
                <a:effectLst/>
                <a:latin typeface="+mn-lt"/>
                <a:ea typeface="+mn-ea"/>
                <a:cs typeface="+mn-cs"/>
              </a:rPr>
              <a:t>Dans tous les cas, on a atteint 80% de ses objectifs si l’on répond à 2 questions:</a:t>
            </a:r>
          </a:p>
        </p:txBody>
      </p:sp>
      <p:sp>
        <p:nvSpPr>
          <p:cNvPr id="4" name="Slide Number Placeholder 3"/>
          <p:cNvSpPr>
            <a:spLocks noGrp="1"/>
          </p:cNvSpPr>
          <p:nvPr>
            <p:ph type="sldNum" sz="quarter" idx="10"/>
          </p:nvPr>
        </p:nvSpPr>
        <p:spPr/>
        <p:txBody>
          <a:bodyPr/>
          <a:lstStyle/>
          <a:p>
            <a:fld id="{64A9A8E6-EDDA-4AF7-A415-40F0F64A024B}" type="slidenum">
              <a:rPr lang="en-US" smtClean="0"/>
              <a:t>6</a:t>
            </a:fld>
            <a:endParaRPr lang="en-US"/>
          </a:p>
        </p:txBody>
      </p:sp>
    </p:spTree>
    <p:extLst>
      <p:ext uri="{BB962C8B-B14F-4D97-AF65-F5344CB8AC3E}">
        <p14:creationId xmlns:p14="http://schemas.microsoft.com/office/powerpoint/2010/main" val="1286364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Qu’attend votre audience ?</a:t>
            </a:r>
            <a:br>
              <a:rPr lang="fr-CH" sz="1200" kern="1200" dirty="0" smtClean="0">
                <a:solidFill>
                  <a:schemeClr val="tx1"/>
                </a:solidFill>
                <a:effectLst/>
                <a:latin typeface="+mn-lt"/>
                <a:ea typeface="+mn-ea"/>
                <a:cs typeface="+mn-cs"/>
              </a:rPr>
            </a:br>
            <a:r>
              <a:rPr lang="fr-CH" sz="1200" kern="1200" dirty="0" smtClean="0">
                <a:solidFill>
                  <a:schemeClr val="tx1"/>
                </a:solidFill>
                <a:effectLst/>
                <a:latin typeface="+mn-lt"/>
                <a:ea typeface="+mn-ea"/>
                <a:cs typeface="+mn-cs"/>
              </a:rPr>
              <a:t>Quel est votre but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A9A8E6-EDDA-4AF7-A415-40F0F64A024B}" type="slidenum">
              <a:rPr lang="en-US" smtClean="0"/>
              <a:t>7</a:t>
            </a:fld>
            <a:endParaRPr lang="en-US"/>
          </a:p>
        </p:txBody>
      </p:sp>
    </p:spTree>
    <p:extLst>
      <p:ext uri="{BB962C8B-B14F-4D97-AF65-F5344CB8AC3E}">
        <p14:creationId xmlns:p14="http://schemas.microsoft.com/office/powerpoint/2010/main" val="1286364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Durant ces x heures que nous allons passer ensemble nous allons voir en 3 chapitres comment concevoir, réaliser et donner une présentation pour que l’audience reparte avec autre chose que le sentiment d’avoir perdu son temps.</a:t>
            </a:r>
            <a:endParaRPr lang="en-US" sz="1200" kern="1200" dirty="0" smtClean="0">
              <a:solidFill>
                <a:schemeClr val="tx1"/>
              </a:solidFill>
              <a:effectLst/>
              <a:latin typeface="+mn-lt"/>
              <a:ea typeface="+mn-ea"/>
              <a:cs typeface="+mn-cs"/>
            </a:endParaRPr>
          </a:p>
          <a:p>
            <a:r>
              <a:rPr lang="fr-CH" noProof="0" dirty="0" smtClean="0"/>
              <a:t>Le</a:t>
            </a:r>
            <a:r>
              <a:rPr lang="fr-CH" baseline="0" noProof="0" dirty="0" smtClean="0"/>
              <a:t> bénéfice que vous allez retirer de ce cours:</a:t>
            </a:r>
          </a:p>
          <a:p>
            <a:pPr marL="171450" indent="-171450">
              <a:buFontTx/>
              <a:buChar char="-"/>
            </a:pPr>
            <a:r>
              <a:rPr lang="fr-CH" baseline="0" noProof="0" dirty="0" smtClean="0"/>
              <a:t>impact considérable sur votre audience</a:t>
            </a:r>
          </a:p>
          <a:p>
            <a:pPr marL="171450" indent="-171450">
              <a:buFontTx/>
              <a:buChar char="-"/>
            </a:pPr>
            <a:r>
              <a:rPr lang="fr-CH" baseline="0" noProof="0" dirty="0" smtClean="0"/>
              <a:t>Transmission optimale de votre message.</a:t>
            </a:r>
          </a:p>
          <a:p>
            <a:pPr marL="171450" indent="-171450">
              <a:buFontTx/>
              <a:buChar char="-"/>
            </a:pPr>
            <a:endParaRPr lang="fr-CH" baseline="0" noProof="0" dirty="0" smtClean="0"/>
          </a:p>
          <a:p>
            <a:pPr marL="0" indent="0">
              <a:buFontTx/>
              <a:buNone/>
            </a:pPr>
            <a:r>
              <a:rPr lang="fr-CH" baseline="0" noProof="0" dirty="0" smtClean="0"/>
              <a:t>Ceci n’est pas un cours technique. Je ne vais pas vous expliquer comment mettre une vidéo dans une page. Mais je vais vous expliquer pourquoi et quand en mettre une.</a:t>
            </a:r>
          </a:p>
        </p:txBody>
      </p:sp>
      <p:sp>
        <p:nvSpPr>
          <p:cNvPr id="4" name="Slide Number Placeholder 3"/>
          <p:cNvSpPr>
            <a:spLocks noGrp="1"/>
          </p:cNvSpPr>
          <p:nvPr>
            <p:ph type="sldNum" sz="quarter" idx="10"/>
          </p:nvPr>
        </p:nvSpPr>
        <p:spPr/>
        <p:txBody>
          <a:bodyPr/>
          <a:lstStyle/>
          <a:p>
            <a:fld id="{64A9A8E6-EDDA-4AF7-A415-40F0F64A024B}" type="slidenum">
              <a:rPr lang="en-US" smtClean="0"/>
              <a:t>9</a:t>
            </a:fld>
            <a:endParaRPr lang="en-US"/>
          </a:p>
        </p:txBody>
      </p:sp>
    </p:spTree>
    <p:extLst>
      <p:ext uri="{BB962C8B-B14F-4D97-AF65-F5344CB8AC3E}">
        <p14:creationId xmlns:p14="http://schemas.microsoft.com/office/powerpoint/2010/main" val="3287496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noProof="0" dirty="0" smtClean="0"/>
          </a:p>
          <a:p>
            <a:endParaRPr lang="fr-CH" noProof="0" dirty="0"/>
          </a:p>
        </p:txBody>
      </p:sp>
      <p:sp>
        <p:nvSpPr>
          <p:cNvPr id="4" name="Slide Number Placeholder 3"/>
          <p:cNvSpPr>
            <a:spLocks noGrp="1"/>
          </p:cNvSpPr>
          <p:nvPr>
            <p:ph type="sldNum" sz="quarter" idx="10"/>
          </p:nvPr>
        </p:nvSpPr>
        <p:spPr/>
        <p:txBody>
          <a:bodyPr/>
          <a:lstStyle/>
          <a:p>
            <a:fld id="{64A9A8E6-EDDA-4AF7-A415-40F0F64A024B}" type="slidenum">
              <a:rPr lang="en-US" smtClean="0"/>
              <a:t>10</a:t>
            </a:fld>
            <a:endParaRPr lang="en-US" dirty="0"/>
          </a:p>
        </p:txBody>
      </p:sp>
    </p:spTree>
    <p:extLst>
      <p:ext uri="{BB962C8B-B14F-4D97-AF65-F5344CB8AC3E}">
        <p14:creationId xmlns:p14="http://schemas.microsoft.com/office/powerpoint/2010/main" val="580948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gif"/><Relationship Id="rId1" Type="http://schemas.openxmlformats.org/officeDocument/2006/relationships/slideMaster" Target="../slideMasters/slideMaster4.xml"/><Relationship Id="rId5" Type="http://schemas.openxmlformats.org/officeDocument/2006/relationships/image" Target="../media/image8.jpe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9"/>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4C647A-4F85-446B-BBD9-16B46D4307B8}" type="datetimeFigureOut">
              <a:rPr lang="en-US" smtClean="0"/>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02B1A-BF27-421B-8680-0995C016CCDF}" type="slidenum">
              <a:rPr lang="en-US" smtClean="0"/>
              <a:t>‹N°›</a:t>
            </a:fld>
            <a:endParaRPr lang="en-US"/>
          </a:p>
        </p:txBody>
      </p:sp>
    </p:spTree>
    <p:extLst>
      <p:ext uri="{BB962C8B-B14F-4D97-AF65-F5344CB8AC3E}">
        <p14:creationId xmlns:p14="http://schemas.microsoft.com/office/powerpoint/2010/main" val="205178523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5296960"/>
            <a:ext cx="2133600" cy="304271"/>
          </a:xfrm>
          <a:prstGeom prst="rect">
            <a:avLst/>
          </a:prstGeom>
        </p:spPr>
        <p:txBody>
          <a:bodyPr/>
          <a:lstStyle/>
          <a:p>
            <a:fld id="{A1B4864E-3401-4943-B698-C2601B3A5440}" type="datetimeFigureOut">
              <a:rPr lang="fr-CH" smtClean="0">
                <a:solidFill>
                  <a:prstClr val="black">
                    <a:tint val="75000"/>
                  </a:prstClr>
                </a:solidFill>
              </a:rPr>
              <a:pPr/>
              <a:t>07.11.2013</a:t>
            </a:fld>
            <a:endParaRPr lang="fr-CH">
              <a:solidFill>
                <a:prstClr val="black">
                  <a:tint val="75000"/>
                </a:prstClr>
              </a:solidFill>
            </a:endParaRPr>
          </a:p>
        </p:txBody>
      </p:sp>
      <p:sp>
        <p:nvSpPr>
          <p:cNvPr id="3" name="Espace réservé du pied de page 2"/>
          <p:cNvSpPr>
            <a:spLocks noGrp="1"/>
          </p:cNvSpPr>
          <p:nvPr>
            <p:ph type="ftr" sz="quarter" idx="11"/>
          </p:nvPr>
        </p:nvSpPr>
        <p:spPr>
          <a:xfrm>
            <a:off x="3124200" y="5296960"/>
            <a:ext cx="2895600" cy="304271"/>
          </a:xfrm>
          <a:prstGeom prst="rect">
            <a:avLst/>
          </a:prstGeom>
        </p:spPr>
        <p:txBody>
          <a:bodyPr/>
          <a:lstStyle/>
          <a:p>
            <a:endParaRPr lang="fr-CH">
              <a:solidFill>
                <a:prstClr val="black">
                  <a:tint val="75000"/>
                </a:prstClr>
              </a:solidFill>
            </a:endParaRPr>
          </a:p>
        </p:txBody>
      </p:sp>
      <p:sp>
        <p:nvSpPr>
          <p:cNvPr id="4" name="Espace réservé du numéro de diapositive 3"/>
          <p:cNvSpPr>
            <a:spLocks noGrp="1"/>
          </p:cNvSpPr>
          <p:nvPr>
            <p:ph type="sldNum" sz="quarter" idx="12"/>
          </p:nvPr>
        </p:nvSpPr>
        <p:spPr>
          <a:xfrm>
            <a:off x="6553200" y="5296960"/>
            <a:ext cx="2133600" cy="304271"/>
          </a:xfrm>
          <a:prstGeom prst="rect">
            <a:avLst/>
          </a:prstGeom>
        </p:spPr>
        <p:txBody>
          <a:bodyPr/>
          <a:lstStyle/>
          <a:p>
            <a:fld id="{E50472B1-634C-4EA9-A0BD-75086A41C09C}" type="slidenum">
              <a:rPr lang="fr-CH" smtClean="0">
                <a:solidFill>
                  <a:prstClr val="black">
                    <a:tint val="75000"/>
                  </a:prstClr>
                </a:solidFill>
              </a:rPr>
              <a:pPr/>
              <a:t>‹N°›</a:t>
            </a:fld>
            <a:endParaRPr lang="fr-CH">
              <a:solidFill>
                <a:prstClr val="black">
                  <a:tint val="75000"/>
                </a:prstClr>
              </a:solidFill>
            </a:endParaRPr>
          </a:p>
        </p:txBody>
      </p:sp>
    </p:spTree>
    <p:extLst>
      <p:ext uri="{BB962C8B-B14F-4D97-AF65-F5344CB8AC3E}">
        <p14:creationId xmlns:p14="http://schemas.microsoft.com/office/powerpoint/2010/main" val="295770192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 Placeholder 8"/>
          <p:cNvSpPr>
            <a:spLocks noGrp="1"/>
          </p:cNvSpPr>
          <p:nvPr>
            <p:ph type="body" sz="quarter" idx="10"/>
          </p:nvPr>
        </p:nvSpPr>
        <p:spPr>
          <a:xfrm>
            <a:off x="106387" y="336550"/>
            <a:ext cx="1657302" cy="649288"/>
          </a:xfrm>
        </p:spPr>
        <p:txBody>
          <a:bodyPr>
            <a:noAutofit/>
          </a:bodyPr>
          <a:lstStyle>
            <a:lvl1pPr marL="0" indent="0" algn="ctr">
              <a:buFontTx/>
              <a:buNone/>
              <a:defRPr sz="1400">
                <a:solidFill>
                  <a:schemeClr val="accent1">
                    <a:lumMod val="20000"/>
                    <a:lumOff val="80000"/>
                  </a:schemeClr>
                </a:solidFill>
                <a:effectLst>
                  <a:outerShdw blurRad="50800" dist="38100" dir="2700000" algn="tl" rotWithShape="0">
                    <a:prstClr val="black">
                      <a:alpha val="40000"/>
                    </a:prstClr>
                  </a:outerShdw>
                </a:effectLst>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smtClean="0"/>
              <a:t>Click to edit Master text styles</a:t>
            </a:r>
          </a:p>
        </p:txBody>
      </p:sp>
    </p:spTree>
    <p:extLst>
      <p:ext uri="{BB962C8B-B14F-4D97-AF65-F5344CB8AC3E}">
        <p14:creationId xmlns:p14="http://schemas.microsoft.com/office/powerpoint/2010/main" val="5377914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7" name="Rounded Rectangle 6"/>
          <p:cNvSpPr/>
          <p:nvPr userDrawn="1"/>
        </p:nvSpPr>
        <p:spPr>
          <a:xfrm>
            <a:off x="974472" y="5551891"/>
            <a:ext cx="2160000" cy="65489"/>
          </a:xfrm>
          <a:prstGeom prst="roundRect">
            <a:avLst/>
          </a:prstGeom>
          <a:solidFill>
            <a:srgbClr val="F7931E"/>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p:cNvSpPr/>
          <p:nvPr userDrawn="1"/>
        </p:nvSpPr>
        <p:spPr>
          <a:xfrm>
            <a:off x="3371447" y="5551891"/>
            <a:ext cx="2160000" cy="65489"/>
          </a:xfrm>
          <a:prstGeom prst="roundRect">
            <a:avLst/>
          </a:prstGeom>
          <a:solidFill>
            <a:srgbClr val="FF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8"/>
          <p:cNvSpPr/>
          <p:nvPr userDrawn="1"/>
        </p:nvSpPr>
        <p:spPr>
          <a:xfrm>
            <a:off x="5768421" y="5551891"/>
            <a:ext cx="2160000" cy="65489"/>
          </a:xfrm>
          <a:prstGeom prst="roundRect">
            <a:avLst/>
          </a:prstGeom>
          <a:solidFill>
            <a:srgbClr val="80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067172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4C647A-4F85-446B-BBD9-16B46D4307B8}" type="datetimeFigureOut">
              <a:rPr lang="en-US" smtClean="0"/>
              <a:t>11/7/2013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02B1A-BF27-421B-8680-0995C016CCDF}" type="slidenum">
              <a:rPr lang="en-US" smtClean="0"/>
              <a:t>‹N°›</a:t>
            </a:fld>
            <a:endParaRPr lang="en-US"/>
          </a:p>
        </p:txBody>
      </p:sp>
    </p:spTree>
    <p:extLst>
      <p:ext uri="{BB962C8B-B14F-4D97-AF65-F5344CB8AC3E}">
        <p14:creationId xmlns:p14="http://schemas.microsoft.com/office/powerpoint/2010/main" val="59473245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4826"/>
            <a:ext cx="7772400" cy="1225550"/>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302074-F734-47AB-98AD-5B13DEE72EC1}" type="datetimeFigureOut">
              <a:rPr lang="en-US" smtClean="0"/>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21E477-28BE-4C8D-B8BA-EF921C1DFFB4}" type="slidenum">
              <a:rPr lang="en-US" smtClean="0"/>
              <a:t>‹N°›</a:t>
            </a:fld>
            <a:endParaRPr lang="en-US"/>
          </a:p>
        </p:txBody>
      </p:sp>
    </p:spTree>
    <p:extLst>
      <p:ext uri="{BB962C8B-B14F-4D97-AF65-F5344CB8AC3E}">
        <p14:creationId xmlns:p14="http://schemas.microsoft.com/office/powerpoint/2010/main" val="179095569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302074-F734-47AB-98AD-5B13DEE72EC1}" type="datetimeFigureOut">
              <a:rPr lang="en-US" smtClean="0"/>
              <a:t>11/7/2013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21E477-28BE-4C8D-B8BA-EF921C1DFFB4}" type="slidenum">
              <a:rPr lang="en-US" smtClean="0"/>
              <a:t>‹N°›</a:t>
            </a:fld>
            <a:endParaRPr lang="en-US"/>
          </a:p>
        </p:txBody>
      </p:sp>
    </p:spTree>
    <p:extLst>
      <p:ext uri="{BB962C8B-B14F-4D97-AF65-F5344CB8AC3E}">
        <p14:creationId xmlns:p14="http://schemas.microsoft.com/office/powerpoint/2010/main" val="14538261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302074-F734-47AB-98AD-5B13DEE72EC1}" type="datetimeFigureOut">
              <a:rPr lang="en-US" smtClean="0"/>
              <a:t>11/7/2013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21E477-28BE-4C8D-B8BA-EF921C1DFFB4}" type="slidenum">
              <a:rPr lang="en-US" smtClean="0"/>
              <a:t>‹N°›</a:t>
            </a:fld>
            <a:endParaRPr lang="en-US"/>
          </a:p>
        </p:txBody>
      </p:sp>
    </p:spTree>
    <p:extLst>
      <p:ext uri="{BB962C8B-B14F-4D97-AF65-F5344CB8AC3E}">
        <p14:creationId xmlns:p14="http://schemas.microsoft.com/office/powerpoint/2010/main" val="21781890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1589D0-36CA-4EF4-8397-4BA3A511F514}" type="datetimeFigureOut">
              <a:rPr lang="en-US" smtClean="0"/>
              <a:t>11/7/2013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8E482C-3041-4D95-B292-8B62C9273184}" type="slidenum">
              <a:rPr lang="en-US" smtClean="0"/>
              <a:t>‹N°›</a:t>
            </a:fld>
            <a:endParaRPr lang="en-US"/>
          </a:p>
        </p:txBody>
      </p:sp>
    </p:spTree>
    <p:extLst>
      <p:ext uri="{BB962C8B-B14F-4D97-AF65-F5344CB8AC3E}">
        <p14:creationId xmlns:p14="http://schemas.microsoft.com/office/powerpoint/2010/main" val="20358155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Pr>
        <a:solidFill>
          <a:schemeClr val="bg1"/>
        </a:solidFill>
        <a:effectLst/>
      </p:bgPr>
    </p:bg>
    <p:spTree>
      <p:nvGrpSpPr>
        <p:cNvPr id="1" name=""/>
        <p:cNvGrpSpPr/>
        <p:nvPr/>
      </p:nvGrpSpPr>
      <p:grpSpPr>
        <a:xfrm>
          <a:off x="0" y="0"/>
          <a:ext cx="0" cy="0"/>
          <a:chOff x="0" y="0"/>
          <a:chExt cx="0" cy="0"/>
        </a:xfrm>
      </p:grpSpPr>
      <p:pic>
        <p:nvPicPr>
          <p:cNvPr id="4" name="Picture 21" descr="GaldermaG2"/>
          <p:cNvPicPr>
            <a:picLocks noChangeAspect="1" noChangeArrowheads="1" noCrop="1"/>
          </p:cNvPicPr>
          <p:nvPr userDrawn="1"/>
        </p:nvPicPr>
        <p:blipFill>
          <a:blip r:embed="rId2">
            <a:extLst>
              <a:ext uri="{28A0092B-C50C-407E-A947-70E740481C1C}">
                <a14:useLocalDpi xmlns:a14="http://schemas.microsoft.com/office/drawing/2010/main"/>
              </a:ext>
            </a:extLst>
          </a:blip>
          <a:srcRect/>
          <a:stretch>
            <a:fillRect/>
          </a:stretch>
        </p:blipFill>
        <p:spPr bwMode="auto">
          <a:xfrm>
            <a:off x="-1323975" y="2022740"/>
            <a:ext cx="11791950"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7"/>
          <p:cNvSpPr>
            <a:spLocks noChangeArrowheads="1"/>
          </p:cNvSpPr>
          <p:nvPr userDrawn="1"/>
        </p:nvSpPr>
        <p:spPr bwMode="auto">
          <a:xfrm>
            <a:off x="762008" y="3278513"/>
            <a:ext cx="736791" cy="2436489"/>
          </a:xfrm>
          <a:prstGeom prst="rect">
            <a:avLst/>
          </a:prstGeom>
          <a:solidFill>
            <a:srgbClr val="0094B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p>
            <a:pPr algn="ctr" fontAlgn="base">
              <a:spcBef>
                <a:spcPct val="0"/>
              </a:spcBef>
              <a:spcAft>
                <a:spcPct val="0"/>
              </a:spcAft>
            </a:pPr>
            <a:endParaRPr lang="fr-FR" sz="1400">
              <a:solidFill>
                <a:srgbClr val="000000"/>
              </a:solidFill>
              <a:latin typeface="Verdana" pitchFamily="34" charset="0"/>
            </a:endParaRPr>
          </a:p>
        </p:txBody>
      </p:sp>
      <p:sp>
        <p:nvSpPr>
          <p:cNvPr id="6" name="Rectangle 35"/>
          <p:cNvSpPr>
            <a:spLocks noChangeArrowheads="1"/>
          </p:cNvSpPr>
          <p:nvPr userDrawn="1"/>
        </p:nvSpPr>
        <p:spPr bwMode="auto">
          <a:xfrm>
            <a:off x="3660775" y="2022744"/>
            <a:ext cx="1841500" cy="1352021"/>
          </a:xfrm>
          <a:prstGeom prst="rect">
            <a:avLst/>
          </a:prstGeom>
          <a:solidFill>
            <a:schemeClr val="bg1"/>
          </a:solidFill>
          <a:ln w="28575" algn="ctr">
            <a:solidFill>
              <a:schemeClr val="bg1"/>
            </a:solidFill>
            <a:miter lim="800000"/>
            <a:headEnd/>
            <a:tailEnd/>
          </a:ln>
        </p:spPr>
        <p:txBody>
          <a:bodyPr wrap="none" anchor="ctr"/>
          <a:lstStyle/>
          <a:p>
            <a:pPr algn="ctr" fontAlgn="base">
              <a:spcBef>
                <a:spcPct val="0"/>
              </a:spcBef>
              <a:spcAft>
                <a:spcPct val="0"/>
              </a:spcAft>
            </a:pPr>
            <a:endParaRPr lang="fr-FR" sz="1400">
              <a:solidFill>
                <a:srgbClr val="000000"/>
              </a:solidFill>
              <a:latin typeface="Verdana" pitchFamily="34" charset="0"/>
            </a:endParaRPr>
          </a:p>
        </p:txBody>
      </p:sp>
      <p:pic>
        <p:nvPicPr>
          <p:cNvPr id="7" name="Picture 36"/>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5059423" y="481545"/>
            <a:ext cx="3130677" cy="105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pic>
      <p:sp>
        <p:nvSpPr>
          <p:cNvPr id="8" name="Rectangle 26"/>
          <p:cNvSpPr>
            <a:spLocks noChangeArrowheads="1"/>
          </p:cNvSpPr>
          <p:nvPr userDrawn="1"/>
        </p:nvSpPr>
        <p:spPr bwMode="auto">
          <a:xfrm>
            <a:off x="762008" y="862"/>
            <a:ext cx="736791" cy="3277651"/>
          </a:xfrm>
          <a:prstGeom prst="rect">
            <a:avLst/>
          </a:prstGeom>
          <a:solidFill>
            <a:srgbClr val="0018A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p>
            <a:pPr algn="ctr" fontAlgn="base">
              <a:spcBef>
                <a:spcPct val="0"/>
              </a:spcBef>
              <a:spcAft>
                <a:spcPct val="0"/>
              </a:spcAft>
            </a:pPr>
            <a:endParaRPr lang="fr-FR" sz="1400">
              <a:solidFill>
                <a:srgbClr val="000000"/>
              </a:solidFill>
              <a:latin typeface="Verdana" pitchFamily="34" charset="0"/>
            </a:endParaRPr>
          </a:p>
        </p:txBody>
      </p:sp>
      <p:pic>
        <p:nvPicPr>
          <p:cNvPr id="9" name="Picture 55" descr="Visuel_4_PSD"/>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957619" y="193146"/>
            <a:ext cx="2712051" cy="2980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6" descr="LogoGWS2012_SansCadreOK.jpg"/>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7340280" y="4586557"/>
            <a:ext cx="1019842" cy="1098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42" name="Rectangle 2"/>
          <p:cNvSpPr>
            <a:spLocks noGrp="1" noChangeArrowheads="1"/>
          </p:cNvSpPr>
          <p:nvPr>
            <p:ph type="ctrTitle"/>
          </p:nvPr>
        </p:nvSpPr>
        <p:spPr>
          <a:xfrm>
            <a:off x="1876930" y="3483240"/>
            <a:ext cx="6313167" cy="735542"/>
          </a:xfrm>
        </p:spPr>
        <p:txBody>
          <a:bodyPr anchor="t"/>
          <a:lstStyle>
            <a:lvl1pPr algn="ctr">
              <a:defRPr sz="3200"/>
            </a:lvl1pPr>
          </a:lstStyle>
          <a:p>
            <a:r>
              <a:rPr lang="en-US"/>
              <a:t>Cliquez et modifiez le titre</a:t>
            </a:r>
          </a:p>
        </p:txBody>
      </p:sp>
      <p:sp>
        <p:nvSpPr>
          <p:cNvPr id="317443" name="Rectangle 3"/>
          <p:cNvSpPr>
            <a:spLocks noGrp="1" noChangeArrowheads="1"/>
          </p:cNvSpPr>
          <p:nvPr>
            <p:ph type="subTitle" idx="1"/>
          </p:nvPr>
        </p:nvSpPr>
        <p:spPr>
          <a:xfrm>
            <a:off x="1876930" y="4333876"/>
            <a:ext cx="6313167" cy="508000"/>
          </a:xfrm>
        </p:spPr>
        <p:txBody>
          <a:bodyPr/>
          <a:lstStyle>
            <a:lvl1pPr marL="0" indent="0" algn="ctr">
              <a:buFontTx/>
              <a:buNone/>
              <a:defRPr sz="2000" b="1"/>
            </a:lvl1pPr>
          </a:lstStyle>
          <a:p>
            <a:r>
              <a:rPr lang="en-US"/>
              <a:t>Cliquez pour modifier le style des sous-titres du masque</a:t>
            </a:r>
          </a:p>
        </p:txBody>
      </p:sp>
      <p:sp>
        <p:nvSpPr>
          <p:cNvPr id="12" name="Rectangle 11"/>
          <p:cNvSpPr/>
          <p:nvPr userDrawn="1"/>
        </p:nvSpPr>
        <p:spPr bwMode="auto">
          <a:xfrm>
            <a:off x="0" y="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
        <p:nvSpPr>
          <p:cNvPr id="13" name="Rectangle 12"/>
          <p:cNvSpPr/>
          <p:nvPr userDrawn="1"/>
        </p:nvSpPr>
        <p:spPr bwMode="auto">
          <a:xfrm>
            <a:off x="8382000" y="86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Tree>
    <p:extLst>
      <p:ext uri="{BB962C8B-B14F-4D97-AF65-F5344CB8AC3E}">
        <p14:creationId xmlns:p14="http://schemas.microsoft.com/office/powerpoint/2010/main" val="35453412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ntr" presetSubtype="0" fill="hold" nodeType="withEffect">
                                  <p:stCondLst>
                                    <p:cond delay="100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Tree>
    <p:extLst>
      <p:ext uri="{BB962C8B-B14F-4D97-AF65-F5344CB8AC3E}">
        <p14:creationId xmlns:p14="http://schemas.microsoft.com/office/powerpoint/2010/main" val="322424007"/>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4.jpeg"/><Relationship Id="rId4" Type="http://schemas.openxmlformats.org/officeDocument/2006/relationships/image" Target="../media/image3.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theme" Target="../theme/theme5.xml"/><Relationship Id="rId1" Type="http://schemas.openxmlformats.org/officeDocument/2006/relationships/slideLayout" Target="../slideLayouts/slideLayout10.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theme" Target="../theme/theme6.xml"/><Relationship Id="rId1" Type="http://schemas.openxmlformats.org/officeDocument/2006/relationships/slideLayout" Target="../slideLayouts/slideLayout11.xml"/><Relationship Id="rId4" Type="http://schemas.openxmlformats.org/officeDocument/2006/relationships/image" Target="../media/image1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6"/>
            <a:ext cx="8229600" cy="9525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5296962"/>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E64C647A-4F85-446B-BBD9-16B46D4307B8}" type="datetimeFigureOut">
              <a:rPr lang="en-US" smtClean="0"/>
              <a:t>11/7/2013</a:t>
            </a:fld>
            <a:endParaRPr lang="en-US"/>
          </a:p>
        </p:txBody>
      </p:sp>
      <p:sp>
        <p:nvSpPr>
          <p:cNvPr id="5" name="Footer Placeholder 4"/>
          <p:cNvSpPr>
            <a:spLocks noGrp="1"/>
          </p:cNvSpPr>
          <p:nvPr>
            <p:ph type="ftr" sz="quarter" idx="3"/>
          </p:nvPr>
        </p:nvSpPr>
        <p:spPr>
          <a:xfrm>
            <a:off x="3124200" y="5296962"/>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5296962"/>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27502B1A-BF27-421B-8680-0995C016CCDF}" type="slidenum">
              <a:rPr lang="en-US" smtClean="0"/>
              <a:t>‹N°›</a:t>
            </a:fld>
            <a:endParaRPr lang="en-US"/>
          </a:p>
        </p:txBody>
      </p:sp>
    </p:spTree>
    <p:extLst>
      <p:ext uri="{BB962C8B-B14F-4D97-AF65-F5344CB8AC3E}">
        <p14:creationId xmlns:p14="http://schemas.microsoft.com/office/powerpoint/2010/main" val="1875193440"/>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sp>
        <p:nvSpPr>
          <p:cNvPr id="2" name="Title Placeholder 1"/>
          <p:cNvSpPr>
            <a:spLocks noGrp="1"/>
          </p:cNvSpPr>
          <p:nvPr>
            <p:ph type="title"/>
          </p:nvPr>
        </p:nvSpPr>
        <p:spPr>
          <a:xfrm>
            <a:off x="457200" y="228600"/>
            <a:ext cx="8229600" cy="9525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33500"/>
            <a:ext cx="8229600" cy="37719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5297488"/>
            <a:ext cx="2133600" cy="303212"/>
          </a:xfrm>
          <a:prstGeom prst="rect">
            <a:avLst/>
          </a:prstGeom>
        </p:spPr>
        <p:txBody>
          <a:bodyPr vert="horz" lIns="91440" tIns="45720" rIns="91440" bIns="45720" rtlCol="0" anchor="ctr"/>
          <a:lstStyle>
            <a:lvl1pPr algn="l">
              <a:defRPr sz="1200">
                <a:solidFill>
                  <a:schemeClr val="tx1">
                    <a:tint val="75000"/>
                  </a:schemeClr>
                </a:solidFill>
                <a:latin typeface="Myriad Pro" pitchFamily="34" charset="0"/>
              </a:defRPr>
            </a:lvl1pPr>
          </a:lstStyle>
          <a:p>
            <a:fld id="{19302074-F734-47AB-98AD-5B13DEE72EC1}" type="datetimeFigureOut">
              <a:rPr lang="en-US" smtClean="0"/>
              <a:pPr/>
              <a:t>11/7/2013</a:t>
            </a:fld>
            <a:endParaRPr lang="en-US"/>
          </a:p>
        </p:txBody>
      </p:sp>
      <p:sp>
        <p:nvSpPr>
          <p:cNvPr id="5" name="Footer Placeholder 4"/>
          <p:cNvSpPr>
            <a:spLocks noGrp="1"/>
          </p:cNvSpPr>
          <p:nvPr>
            <p:ph type="ftr" sz="quarter" idx="3"/>
          </p:nvPr>
        </p:nvSpPr>
        <p:spPr>
          <a:xfrm>
            <a:off x="3124200" y="5297488"/>
            <a:ext cx="2895600" cy="303212"/>
          </a:xfrm>
          <a:prstGeom prst="rect">
            <a:avLst/>
          </a:prstGeom>
        </p:spPr>
        <p:txBody>
          <a:bodyPr vert="horz" lIns="91440" tIns="45720" rIns="91440" bIns="45720" rtlCol="0" anchor="ctr"/>
          <a:lstStyle>
            <a:lvl1pPr algn="ctr">
              <a:defRPr sz="1200">
                <a:solidFill>
                  <a:schemeClr val="tx1">
                    <a:tint val="75000"/>
                  </a:schemeClr>
                </a:solidFill>
                <a:latin typeface="Myriad Pro" pitchFamily="34" charset="0"/>
              </a:defRPr>
            </a:lvl1pPr>
          </a:lstStyle>
          <a:p>
            <a:endParaRPr lang="en-US"/>
          </a:p>
        </p:txBody>
      </p:sp>
      <p:sp>
        <p:nvSpPr>
          <p:cNvPr id="6" name="Slide Number Placeholder 5"/>
          <p:cNvSpPr>
            <a:spLocks noGrp="1"/>
          </p:cNvSpPr>
          <p:nvPr>
            <p:ph type="sldNum" sz="quarter" idx="4"/>
          </p:nvPr>
        </p:nvSpPr>
        <p:spPr>
          <a:xfrm>
            <a:off x="6553200" y="5297488"/>
            <a:ext cx="2133600" cy="303212"/>
          </a:xfrm>
          <a:prstGeom prst="rect">
            <a:avLst/>
          </a:prstGeom>
        </p:spPr>
        <p:txBody>
          <a:bodyPr vert="horz" lIns="91440" tIns="45720" rIns="91440" bIns="45720" rtlCol="0" anchor="ctr"/>
          <a:lstStyle>
            <a:lvl1pPr algn="r">
              <a:defRPr sz="1200">
                <a:solidFill>
                  <a:schemeClr val="tx1">
                    <a:tint val="75000"/>
                  </a:schemeClr>
                </a:solidFill>
                <a:latin typeface="Myriad Pro" pitchFamily="34" charset="0"/>
              </a:defRPr>
            </a:lvl1pPr>
          </a:lstStyle>
          <a:p>
            <a:fld id="{0B21E477-28BE-4C8D-B8BA-EF921C1DFFB4}" type="slidenum">
              <a:rPr lang="en-US" smtClean="0"/>
              <a:pPr/>
              <a:t>‹N°›</a:t>
            </a:fld>
            <a:endParaRPr lang="en-US"/>
          </a:p>
        </p:txBody>
      </p:sp>
    </p:spTree>
    <p:extLst>
      <p:ext uri="{BB962C8B-B14F-4D97-AF65-F5344CB8AC3E}">
        <p14:creationId xmlns:p14="http://schemas.microsoft.com/office/powerpoint/2010/main" val="1221405754"/>
      </p:ext>
    </p:extLst>
  </p:cSld>
  <p:clrMap bg1="lt1" tx1="dk1" bg2="lt2" tx2="dk2" accent1="accent1" accent2="accent2" accent3="accent3" accent4="accent4" accent5="accent5" accent6="accent6" hlink="hlink" folHlink="folHlink"/>
  <p:sldLayoutIdLst>
    <p:sldLayoutId id="2147483657" r:id="rId1"/>
    <p:sldLayoutId id="2147483662" r:id="rId2"/>
    <p:sldLayoutId id="2147483663"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yriad Pro"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yriad Pro"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yriad Pro"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yriad Pro"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yriad Pro"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yriad Pro"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sp>
        <p:nvSpPr>
          <p:cNvPr id="2" name="Title Placeholder 1"/>
          <p:cNvSpPr>
            <a:spLocks noGrp="1"/>
          </p:cNvSpPr>
          <p:nvPr>
            <p:ph type="title"/>
          </p:nvPr>
        </p:nvSpPr>
        <p:spPr>
          <a:xfrm>
            <a:off x="457200" y="228600"/>
            <a:ext cx="8229600" cy="952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333500"/>
            <a:ext cx="8229600" cy="37719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5297488"/>
            <a:ext cx="2133600" cy="303212"/>
          </a:xfrm>
          <a:prstGeom prst="rect">
            <a:avLst/>
          </a:prstGeom>
        </p:spPr>
        <p:txBody>
          <a:bodyPr vert="horz" lIns="91440" tIns="45720" rIns="91440" bIns="45720" rtlCol="0" anchor="ctr"/>
          <a:lstStyle>
            <a:lvl1pPr algn="l">
              <a:defRPr sz="1200">
                <a:solidFill>
                  <a:schemeClr val="tx1">
                    <a:tint val="75000"/>
                  </a:schemeClr>
                </a:solidFill>
              </a:defRPr>
            </a:lvl1pPr>
          </a:lstStyle>
          <a:p>
            <a:fld id="{1D1589D0-36CA-4EF4-8397-4BA3A511F514}" type="datetimeFigureOut">
              <a:rPr lang="en-US" smtClean="0"/>
              <a:t>11/7/2013</a:t>
            </a:fld>
            <a:endParaRPr lang="en-US"/>
          </a:p>
        </p:txBody>
      </p:sp>
      <p:sp>
        <p:nvSpPr>
          <p:cNvPr id="5" name="Footer Placeholder 4"/>
          <p:cNvSpPr>
            <a:spLocks noGrp="1"/>
          </p:cNvSpPr>
          <p:nvPr>
            <p:ph type="ftr" sz="quarter" idx="3"/>
          </p:nvPr>
        </p:nvSpPr>
        <p:spPr>
          <a:xfrm>
            <a:off x="3124200" y="5297488"/>
            <a:ext cx="2895600" cy="30321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5297488"/>
            <a:ext cx="2133600" cy="303212"/>
          </a:xfrm>
          <a:prstGeom prst="rect">
            <a:avLst/>
          </a:prstGeom>
        </p:spPr>
        <p:txBody>
          <a:bodyPr vert="horz" lIns="91440" tIns="45720" rIns="91440" bIns="45720" rtlCol="0" anchor="ctr"/>
          <a:lstStyle>
            <a:lvl1pPr algn="r">
              <a:defRPr sz="1200">
                <a:solidFill>
                  <a:schemeClr val="tx1">
                    <a:tint val="75000"/>
                  </a:schemeClr>
                </a:solidFill>
              </a:defRPr>
            </a:lvl1pPr>
          </a:lstStyle>
          <a:p>
            <a:fld id="{C28E482C-3041-4D95-B292-8B62C9273184}" type="slidenum">
              <a:rPr lang="en-US" smtClean="0"/>
              <a:t>‹N°›</a:t>
            </a:fld>
            <a:endParaRPr lang="en-US"/>
          </a:p>
        </p:txBody>
      </p:sp>
    </p:spTree>
    <p:extLst>
      <p:ext uri="{BB962C8B-B14F-4D97-AF65-F5344CB8AC3E}">
        <p14:creationId xmlns:p14="http://schemas.microsoft.com/office/powerpoint/2010/main" val="1054895930"/>
      </p:ext>
    </p:extLst>
  </p:cSld>
  <p:clrMap bg1="lt1" tx1="dk1" bg2="lt2" tx2="dk2" accent1="accent1" accent2="accent2" accent3="accent3" accent4="accent4" accent5="accent5" accent6="accent6" hlink="hlink" folHlink="folHlink"/>
  <p:sldLayoutIdLst>
    <p:sldLayoutId id="2147483671"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7" name="Rectangle 112"/>
          <p:cNvSpPr>
            <a:spLocks noChangeArrowheads="1"/>
          </p:cNvSpPr>
          <p:nvPr/>
        </p:nvSpPr>
        <p:spPr bwMode="auto">
          <a:xfrm>
            <a:off x="762000" y="0"/>
            <a:ext cx="6678746" cy="948018"/>
          </a:xfrm>
          <a:prstGeom prst="rect">
            <a:avLst/>
          </a:prstGeom>
          <a:gradFill rotWithShape="1">
            <a:gsLst>
              <a:gs pos="0">
                <a:srgbClr val="0094B3">
                  <a:alpha val="98000"/>
                </a:srgbClr>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fontAlgn="base">
              <a:spcBef>
                <a:spcPct val="0"/>
              </a:spcBef>
              <a:spcAft>
                <a:spcPct val="0"/>
              </a:spcAft>
            </a:pPr>
            <a:endParaRPr lang="fr-FR" sz="1400">
              <a:solidFill>
                <a:srgbClr val="000000"/>
              </a:solidFill>
              <a:latin typeface="Verdana" pitchFamily="34" charset="0"/>
            </a:endParaRPr>
          </a:p>
        </p:txBody>
      </p:sp>
      <p:sp>
        <p:nvSpPr>
          <p:cNvPr id="1026" name="Rectangle 5"/>
          <p:cNvSpPr>
            <a:spLocks noGrp="1" noChangeArrowheads="1"/>
          </p:cNvSpPr>
          <p:nvPr>
            <p:ph type="body" idx="1"/>
          </p:nvPr>
        </p:nvSpPr>
        <p:spPr bwMode="auto">
          <a:xfrm>
            <a:off x="1143000" y="1111250"/>
            <a:ext cx="6831106" cy="4015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114"/>
          <p:cNvSpPr>
            <a:spLocks noGrp="1" noChangeArrowheads="1"/>
          </p:cNvSpPr>
          <p:nvPr>
            <p:ph type="title"/>
          </p:nvPr>
        </p:nvSpPr>
        <p:spPr bwMode="auto">
          <a:xfrm>
            <a:off x="1048877" y="35719"/>
            <a:ext cx="6718767"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Cliquez et modifiez le titre</a:t>
            </a:r>
          </a:p>
        </p:txBody>
      </p:sp>
      <p:sp>
        <p:nvSpPr>
          <p:cNvPr id="1029" name="Text Box 119"/>
          <p:cNvSpPr txBox="1">
            <a:spLocks noChangeArrowheads="1"/>
          </p:cNvSpPr>
          <p:nvPr/>
        </p:nvSpPr>
        <p:spPr bwMode="auto">
          <a:xfrm>
            <a:off x="381000" y="5408087"/>
            <a:ext cx="85280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Verdana" pitchFamily="1" charset="0"/>
              </a:defRPr>
            </a:lvl1pPr>
            <a:lvl2pPr marL="742950" indent="-285750" eaLnBrk="0" hangingPunct="0">
              <a:defRPr sz="1400">
                <a:solidFill>
                  <a:schemeClr val="tx1"/>
                </a:solidFill>
                <a:latin typeface="Verdana" pitchFamily="1" charset="0"/>
              </a:defRPr>
            </a:lvl2pPr>
            <a:lvl3pPr marL="1143000" indent="-228600" eaLnBrk="0" hangingPunct="0">
              <a:defRPr sz="1400">
                <a:solidFill>
                  <a:schemeClr val="tx1"/>
                </a:solidFill>
                <a:latin typeface="Verdana" pitchFamily="1" charset="0"/>
              </a:defRPr>
            </a:lvl3pPr>
            <a:lvl4pPr marL="1600200" indent="-228600" eaLnBrk="0" hangingPunct="0">
              <a:defRPr sz="1400">
                <a:solidFill>
                  <a:schemeClr val="tx1"/>
                </a:solidFill>
                <a:latin typeface="Verdana" pitchFamily="1" charset="0"/>
              </a:defRPr>
            </a:lvl4pPr>
            <a:lvl5pPr marL="2057400" indent="-228600" eaLnBrk="0" hangingPunct="0">
              <a:defRPr sz="1400">
                <a:solidFill>
                  <a:schemeClr val="tx1"/>
                </a:solidFill>
                <a:latin typeface="Verdana" pitchFamily="1" charset="0"/>
              </a:defRPr>
            </a:lvl5pPr>
            <a:lvl6pPr marL="2514600" indent="-228600" algn="ctr" eaLnBrk="0" fontAlgn="base" hangingPunct="0">
              <a:spcBef>
                <a:spcPct val="0"/>
              </a:spcBef>
              <a:spcAft>
                <a:spcPct val="0"/>
              </a:spcAft>
              <a:defRPr sz="1400">
                <a:solidFill>
                  <a:schemeClr val="tx1"/>
                </a:solidFill>
                <a:latin typeface="Verdana" pitchFamily="1" charset="0"/>
              </a:defRPr>
            </a:lvl6pPr>
            <a:lvl7pPr marL="2971800" indent="-228600" algn="ctr" eaLnBrk="0" fontAlgn="base" hangingPunct="0">
              <a:spcBef>
                <a:spcPct val="0"/>
              </a:spcBef>
              <a:spcAft>
                <a:spcPct val="0"/>
              </a:spcAft>
              <a:defRPr sz="1400">
                <a:solidFill>
                  <a:schemeClr val="tx1"/>
                </a:solidFill>
                <a:latin typeface="Verdana" pitchFamily="1" charset="0"/>
              </a:defRPr>
            </a:lvl7pPr>
            <a:lvl8pPr marL="3429000" indent="-228600" algn="ctr" eaLnBrk="0" fontAlgn="base" hangingPunct="0">
              <a:spcBef>
                <a:spcPct val="0"/>
              </a:spcBef>
              <a:spcAft>
                <a:spcPct val="0"/>
              </a:spcAft>
              <a:defRPr sz="1400">
                <a:solidFill>
                  <a:schemeClr val="tx1"/>
                </a:solidFill>
                <a:latin typeface="Verdana" pitchFamily="1" charset="0"/>
              </a:defRPr>
            </a:lvl8pPr>
            <a:lvl9pPr marL="3886200" indent="-228600" algn="ctr" eaLnBrk="0" fontAlgn="base" hangingPunct="0">
              <a:spcBef>
                <a:spcPct val="0"/>
              </a:spcBef>
              <a:spcAft>
                <a:spcPct val="0"/>
              </a:spcAft>
              <a:defRPr sz="1400">
                <a:solidFill>
                  <a:schemeClr val="tx1"/>
                </a:solidFill>
                <a:latin typeface="Verdana" pitchFamily="1" charset="0"/>
              </a:defRPr>
            </a:lvl9pPr>
          </a:lstStyle>
          <a:p>
            <a:pPr algn="ctr" eaLnBrk="1" fontAlgn="base" hangingPunct="1">
              <a:spcBef>
                <a:spcPct val="50000"/>
              </a:spcBef>
              <a:spcAft>
                <a:spcPct val="0"/>
              </a:spcAft>
              <a:defRPr/>
            </a:pPr>
            <a:endParaRPr lang="fr-FR" smtClean="0">
              <a:solidFill>
                <a:srgbClr val="000000"/>
              </a:solidFill>
            </a:endParaRPr>
          </a:p>
        </p:txBody>
      </p:sp>
      <p:sp>
        <p:nvSpPr>
          <p:cNvPr id="1030" name="Text Box 120"/>
          <p:cNvSpPr txBox="1">
            <a:spLocks noChangeArrowheads="1"/>
          </p:cNvSpPr>
          <p:nvPr/>
        </p:nvSpPr>
        <p:spPr bwMode="auto">
          <a:xfrm>
            <a:off x="355600" y="5376338"/>
            <a:ext cx="11366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1400">
                <a:solidFill>
                  <a:schemeClr val="tx1"/>
                </a:solidFill>
                <a:latin typeface="Verdana" pitchFamily="1" charset="0"/>
              </a:defRPr>
            </a:lvl1pPr>
            <a:lvl2pPr marL="742950" indent="-285750" eaLnBrk="0" hangingPunct="0">
              <a:defRPr sz="1400">
                <a:solidFill>
                  <a:schemeClr val="tx1"/>
                </a:solidFill>
                <a:latin typeface="Verdana" pitchFamily="1" charset="0"/>
              </a:defRPr>
            </a:lvl2pPr>
            <a:lvl3pPr marL="1143000" indent="-228600" eaLnBrk="0" hangingPunct="0">
              <a:defRPr sz="1400">
                <a:solidFill>
                  <a:schemeClr val="tx1"/>
                </a:solidFill>
                <a:latin typeface="Verdana" pitchFamily="1" charset="0"/>
              </a:defRPr>
            </a:lvl3pPr>
            <a:lvl4pPr marL="1600200" indent="-228600" eaLnBrk="0" hangingPunct="0">
              <a:defRPr sz="1400">
                <a:solidFill>
                  <a:schemeClr val="tx1"/>
                </a:solidFill>
                <a:latin typeface="Verdana" pitchFamily="1" charset="0"/>
              </a:defRPr>
            </a:lvl4pPr>
            <a:lvl5pPr marL="2057400" indent="-228600" eaLnBrk="0" hangingPunct="0">
              <a:defRPr sz="1400">
                <a:solidFill>
                  <a:schemeClr val="tx1"/>
                </a:solidFill>
                <a:latin typeface="Verdana" pitchFamily="1" charset="0"/>
              </a:defRPr>
            </a:lvl5pPr>
            <a:lvl6pPr marL="2514600" indent="-228600" algn="ctr" eaLnBrk="0" fontAlgn="base" hangingPunct="0">
              <a:spcBef>
                <a:spcPct val="0"/>
              </a:spcBef>
              <a:spcAft>
                <a:spcPct val="0"/>
              </a:spcAft>
              <a:defRPr sz="1400">
                <a:solidFill>
                  <a:schemeClr val="tx1"/>
                </a:solidFill>
                <a:latin typeface="Verdana" pitchFamily="1" charset="0"/>
              </a:defRPr>
            </a:lvl6pPr>
            <a:lvl7pPr marL="2971800" indent="-228600" algn="ctr" eaLnBrk="0" fontAlgn="base" hangingPunct="0">
              <a:spcBef>
                <a:spcPct val="0"/>
              </a:spcBef>
              <a:spcAft>
                <a:spcPct val="0"/>
              </a:spcAft>
              <a:defRPr sz="1400">
                <a:solidFill>
                  <a:schemeClr val="tx1"/>
                </a:solidFill>
                <a:latin typeface="Verdana" pitchFamily="1" charset="0"/>
              </a:defRPr>
            </a:lvl7pPr>
            <a:lvl8pPr marL="3429000" indent="-228600" algn="ctr" eaLnBrk="0" fontAlgn="base" hangingPunct="0">
              <a:spcBef>
                <a:spcPct val="0"/>
              </a:spcBef>
              <a:spcAft>
                <a:spcPct val="0"/>
              </a:spcAft>
              <a:defRPr sz="1400">
                <a:solidFill>
                  <a:schemeClr val="tx1"/>
                </a:solidFill>
                <a:latin typeface="Verdana" pitchFamily="1" charset="0"/>
              </a:defRPr>
            </a:lvl8pPr>
            <a:lvl9pPr marL="3886200" indent="-228600" algn="ctr" eaLnBrk="0" fontAlgn="base" hangingPunct="0">
              <a:spcBef>
                <a:spcPct val="0"/>
              </a:spcBef>
              <a:spcAft>
                <a:spcPct val="0"/>
              </a:spcAft>
              <a:defRPr sz="1400">
                <a:solidFill>
                  <a:schemeClr val="tx1"/>
                </a:solidFill>
                <a:latin typeface="Verdana" pitchFamily="1" charset="0"/>
              </a:defRPr>
            </a:lvl9pPr>
          </a:lstStyle>
          <a:p>
            <a:pPr eaLnBrk="1" fontAlgn="base" hangingPunct="1">
              <a:spcBef>
                <a:spcPct val="50000"/>
              </a:spcBef>
              <a:spcAft>
                <a:spcPct val="0"/>
              </a:spcAft>
              <a:defRPr/>
            </a:pPr>
            <a:fld id="{05D80157-16AB-4653-AB38-920F65E6970B}" type="slidenum">
              <a:rPr lang="fr-FR" sz="1000" smtClean="0">
                <a:solidFill>
                  <a:srgbClr val="0018A8"/>
                </a:solidFill>
              </a:rPr>
              <a:pPr eaLnBrk="1" fontAlgn="base" hangingPunct="1">
                <a:spcBef>
                  <a:spcPct val="50000"/>
                </a:spcBef>
                <a:spcAft>
                  <a:spcPct val="0"/>
                </a:spcAft>
                <a:defRPr/>
              </a:pPr>
              <a:t>‹N°›</a:t>
            </a:fld>
            <a:endParaRPr lang="fr-FR" sz="1000" smtClean="0">
              <a:solidFill>
                <a:srgbClr val="0018A8"/>
              </a:solidFill>
            </a:endParaRPr>
          </a:p>
        </p:txBody>
      </p:sp>
      <p:sp>
        <p:nvSpPr>
          <p:cNvPr id="1031" name="Rectangle 121"/>
          <p:cNvSpPr>
            <a:spLocks noChangeArrowheads="1"/>
          </p:cNvSpPr>
          <p:nvPr/>
        </p:nvSpPr>
        <p:spPr bwMode="auto">
          <a:xfrm>
            <a:off x="85436" y="1391714"/>
            <a:ext cx="184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p>
            <a:pPr algn="ctr" fontAlgn="base">
              <a:spcBef>
                <a:spcPct val="0"/>
              </a:spcBef>
              <a:spcAft>
                <a:spcPct val="0"/>
              </a:spcAft>
            </a:pPr>
            <a:endParaRPr lang="fr-FR" sz="1400">
              <a:solidFill>
                <a:srgbClr val="000000"/>
              </a:solidFill>
              <a:latin typeface="Verdana" pitchFamily="34" charset="0"/>
            </a:endParaRPr>
          </a:p>
        </p:txBody>
      </p:sp>
      <p:pic>
        <p:nvPicPr>
          <p:cNvPr id="1032" name="Picture 12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30046" y="5248013"/>
            <a:ext cx="1075182" cy="40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pic>
      <p:pic>
        <p:nvPicPr>
          <p:cNvPr id="1033" name="Image 9" descr="LogoGWS2012_SansCadreOK.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40746" y="860"/>
            <a:ext cx="893350" cy="964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bwMode="auto">
          <a:xfrm>
            <a:off x="0" y="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
        <p:nvSpPr>
          <p:cNvPr id="12" name="Rectangle 11"/>
          <p:cNvSpPr/>
          <p:nvPr/>
        </p:nvSpPr>
        <p:spPr bwMode="auto">
          <a:xfrm>
            <a:off x="8382000" y="86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Tree>
    <p:extLst>
      <p:ext uri="{BB962C8B-B14F-4D97-AF65-F5344CB8AC3E}">
        <p14:creationId xmlns:p14="http://schemas.microsoft.com/office/powerpoint/2010/main" val="735251473"/>
      </p:ext>
    </p:extLst>
  </p:cSld>
  <p:clrMap bg1="lt1" tx1="dk1" bg2="lt2" tx2="dk2" accent1="accent1" accent2="accent2" accent3="accent3" accent4="accent4" accent5="accent5" accent6="accent6" hlink="hlink" folHlink="folHlink"/>
  <p:sldLayoutIdLst>
    <p:sldLayoutId id="2147483705" r:id="rId1"/>
    <p:sldLayoutId id="2147483710" r:id="rId2"/>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rgbClr val="0018A8"/>
          </a:solidFill>
          <a:latin typeface="+mj-lt"/>
          <a:ea typeface="+mj-ea"/>
          <a:cs typeface="+mj-cs"/>
        </a:defRPr>
      </a:lvl1pPr>
      <a:lvl2pPr algn="l" rtl="0" eaLnBrk="0" fontAlgn="base" hangingPunct="0">
        <a:spcBef>
          <a:spcPct val="0"/>
        </a:spcBef>
        <a:spcAft>
          <a:spcPct val="0"/>
        </a:spcAft>
        <a:defRPr sz="2800" b="1">
          <a:solidFill>
            <a:srgbClr val="0018A8"/>
          </a:solidFill>
          <a:latin typeface="Arial" charset="0"/>
        </a:defRPr>
      </a:lvl2pPr>
      <a:lvl3pPr algn="l" rtl="0" eaLnBrk="0" fontAlgn="base" hangingPunct="0">
        <a:spcBef>
          <a:spcPct val="0"/>
        </a:spcBef>
        <a:spcAft>
          <a:spcPct val="0"/>
        </a:spcAft>
        <a:defRPr sz="2800" b="1">
          <a:solidFill>
            <a:srgbClr val="0018A8"/>
          </a:solidFill>
          <a:latin typeface="Arial" charset="0"/>
        </a:defRPr>
      </a:lvl3pPr>
      <a:lvl4pPr algn="l" rtl="0" eaLnBrk="0" fontAlgn="base" hangingPunct="0">
        <a:spcBef>
          <a:spcPct val="0"/>
        </a:spcBef>
        <a:spcAft>
          <a:spcPct val="0"/>
        </a:spcAft>
        <a:defRPr sz="2800" b="1">
          <a:solidFill>
            <a:srgbClr val="0018A8"/>
          </a:solidFill>
          <a:latin typeface="Arial" charset="0"/>
        </a:defRPr>
      </a:lvl4pPr>
      <a:lvl5pPr algn="l" rtl="0" eaLnBrk="0" fontAlgn="base" hangingPunct="0">
        <a:spcBef>
          <a:spcPct val="0"/>
        </a:spcBef>
        <a:spcAft>
          <a:spcPct val="0"/>
        </a:spcAft>
        <a:defRPr sz="2800" b="1">
          <a:solidFill>
            <a:srgbClr val="0018A8"/>
          </a:solidFill>
          <a:latin typeface="Arial" charset="0"/>
        </a:defRPr>
      </a:lvl5pPr>
      <a:lvl6pPr marL="457200" algn="l" rtl="0" fontAlgn="base">
        <a:spcBef>
          <a:spcPct val="0"/>
        </a:spcBef>
        <a:spcAft>
          <a:spcPct val="0"/>
        </a:spcAft>
        <a:defRPr sz="2800" b="1">
          <a:solidFill>
            <a:srgbClr val="0018A8"/>
          </a:solidFill>
          <a:latin typeface="Arial" charset="0"/>
        </a:defRPr>
      </a:lvl6pPr>
      <a:lvl7pPr marL="914400" algn="l" rtl="0" fontAlgn="base">
        <a:spcBef>
          <a:spcPct val="0"/>
        </a:spcBef>
        <a:spcAft>
          <a:spcPct val="0"/>
        </a:spcAft>
        <a:defRPr sz="2800" b="1">
          <a:solidFill>
            <a:srgbClr val="0018A8"/>
          </a:solidFill>
          <a:latin typeface="Arial" charset="0"/>
        </a:defRPr>
      </a:lvl7pPr>
      <a:lvl8pPr marL="1371600" algn="l" rtl="0" fontAlgn="base">
        <a:spcBef>
          <a:spcPct val="0"/>
        </a:spcBef>
        <a:spcAft>
          <a:spcPct val="0"/>
        </a:spcAft>
        <a:defRPr sz="2800" b="1">
          <a:solidFill>
            <a:srgbClr val="0018A8"/>
          </a:solidFill>
          <a:latin typeface="Arial" charset="0"/>
        </a:defRPr>
      </a:lvl8pPr>
      <a:lvl9pPr marL="1828800" algn="l" rtl="0" fontAlgn="base">
        <a:spcBef>
          <a:spcPct val="0"/>
        </a:spcBef>
        <a:spcAft>
          <a:spcPct val="0"/>
        </a:spcAft>
        <a:defRPr sz="2800" b="1">
          <a:solidFill>
            <a:srgbClr val="0018A8"/>
          </a:solidFill>
          <a:latin typeface="Arial" charset="0"/>
        </a:defRPr>
      </a:lvl9pPr>
    </p:titleStyle>
    <p:bodyStyle>
      <a:lvl1pPr marL="228600" indent="-228600" algn="l" rtl="0" eaLnBrk="0" fontAlgn="base" hangingPunct="0">
        <a:spcBef>
          <a:spcPct val="75000"/>
        </a:spcBef>
        <a:spcAft>
          <a:spcPct val="0"/>
        </a:spcAft>
        <a:buClr>
          <a:srgbClr val="0B99AF"/>
        </a:buClr>
        <a:buChar char="•"/>
        <a:defRPr sz="2400">
          <a:solidFill>
            <a:srgbClr val="0018A8"/>
          </a:solidFill>
          <a:latin typeface="+mn-lt"/>
          <a:ea typeface="+mn-ea"/>
          <a:cs typeface="+mn-cs"/>
        </a:defRPr>
      </a:lvl1pPr>
      <a:lvl2pPr marL="571500" indent="-228600" algn="l" rtl="0" eaLnBrk="0" fontAlgn="base" hangingPunct="0">
        <a:spcBef>
          <a:spcPct val="50000"/>
        </a:spcBef>
        <a:spcAft>
          <a:spcPct val="0"/>
        </a:spcAft>
        <a:buClr>
          <a:srgbClr val="0B99AF"/>
        </a:buClr>
        <a:buFont typeface="Verdana" pitchFamily="34" charset="0"/>
        <a:buChar char="−"/>
        <a:defRPr sz="2000">
          <a:solidFill>
            <a:srgbClr val="0094B3"/>
          </a:solidFill>
          <a:latin typeface="+mn-lt"/>
        </a:defRPr>
      </a:lvl2pPr>
      <a:lvl3pPr marL="863600" indent="-177800" algn="l" rtl="0" eaLnBrk="0" fontAlgn="base" hangingPunct="0">
        <a:spcBef>
          <a:spcPct val="50000"/>
        </a:spcBef>
        <a:spcAft>
          <a:spcPct val="0"/>
        </a:spcAft>
        <a:buClr>
          <a:srgbClr val="0B99AF"/>
        </a:buClr>
        <a:buChar char="•"/>
        <a:defRPr>
          <a:solidFill>
            <a:srgbClr val="0018A8"/>
          </a:solidFill>
          <a:latin typeface="+mn-lt"/>
        </a:defRPr>
      </a:lvl3pPr>
      <a:lvl4pPr marL="1155700" indent="-177800" algn="l" rtl="0" eaLnBrk="0" fontAlgn="base" hangingPunct="0">
        <a:spcBef>
          <a:spcPct val="30000"/>
        </a:spcBef>
        <a:spcAft>
          <a:spcPct val="0"/>
        </a:spcAft>
        <a:buClr>
          <a:srgbClr val="0B99AF"/>
        </a:buClr>
        <a:buFont typeface="Verdana" pitchFamily="34" charset="0"/>
        <a:buChar char="−"/>
        <a:defRPr sz="1600">
          <a:solidFill>
            <a:srgbClr val="0018A8"/>
          </a:solidFill>
          <a:latin typeface="+mn-lt"/>
        </a:defRPr>
      </a:lvl4pPr>
      <a:lvl5pPr marL="1574800" indent="-228600" algn="l" rtl="0" eaLnBrk="0" fontAlgn="base" hangingPunct="0">
        <a:spcBef>
          <a:spcPct val="30000"/>
        </a:spcBef>
        <a:spcAft>
          <a:spcPct val="0"/>
        </a:spcAft>
        <a:buClr>
          <a:srgbClr val="0B99AF"/>
        </a:buClr>
        <a:buChar char="•"/>
        <a:defRPr sz="1400">
          <a:solidFill>
            <a:srgbClr val="0018A8"/>
          </a:solidFill>
          <a:latin typeface="+mn-lt"/>
        </a:defRPr>
      </a:lvl5pPr>
      <a:lvl6pPr marL="2032000" indent="-228600" algn="l" rtl="0" fontAlgn="base">
        <a:spcBef>
          <a:spcPct val="30000"/>
        </a:spcBef>
        <a:spcAft>
          <a:spcPct val="0"/>
        </a:spcAft>
        <a:buClr>
          <a:srgbClr val="0B99AF"/>
        </a:buClr>
        <a:buChar char="•"/>
        <a:defRPr sz="1400">
          <a:solidFill>
            <a:srgbClr val="0018A8"/>
          </a:solidFill>
          <a:latin typeface="+mn-lt"/>
        </a:defRPr>
      </a:lvl6pPr>
      <a:lvl7pPr marL="2489200" indent="-228600" algn="l" rtl="0" fontAlgn="base">
        <a:spcBef>
          <a:spcPct val="30000"/>
        </a:spcBef>
        <a:spcAft>
          <a:spcPct val="0"/>
        </a:spcAft>
        <a:buClr>
          <a:srgbClr val="0B99AF"/>
        </a:buClr>
        <a:buChar char="•"/>
        <a:defRPr sz="1400">
          <a:solidFill>
            <a:srgbClr val="0018A8"/>
          </a:solidFill>
          <a:latin typeface="+mn-lt"/>
        </a:defRPr>
      </a:lvl7pPr>
      <a:lvl8pPr marL="2946400" indent="-228600" algn="l" rtl="0" fontAlgn="base">
        <a:spcBef>
          <a:spcPct val="30000"/>
        </a:spcBef>
        <a:spcAft>
          <a:spcPct val="0"/>
        </a:spcAft>
        <a:buClr>
          <a:srgbClr val="0B99AF"/>
        </a:buClr>
        <a:buChar char="•"/>
        <a:defRPr sz="1400">
          <a:solidFill>
            <a:srgbClr val="0018A8"/>
          </a:solidFill>
          <a:latin typeface="+mn-lt"/>
        </a:defRPr>
      </a:lvl8pPr>
      <a:lvl9pPr marL="3403600" indent="-228600" algn="l" rtl="0" fontAlgn="base">
        <a:spcBef>
          <a:spcPct val="30000"/>
        </a:spcBef>
        <a:spcAft>
          <a:spcPct val="0"/>
        </a:spcAft>
        <a:buClr>
          <a:srgbClr val="0B99AF"/>
        </a:buClr>
        <a:buChar char="•"/>
        <a:defRPr sz="1400">
          <a:solidFill>
            <a:srgbClr val="0018A8"/>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spTree>
    <p:extLst>
      <p:ext uri="{BB962C8B-B14F-4D97-AF65-F5344CB8AC3E}">
        <p14:creationId xmlns:p14="http://schemas.microsoft.com/office/powerpoint/2010/main" val="4134717095"/>
      </p:ext>
    </p:extLst>
  </p:cSld>
  <p:clrMap bg1="lt1" tx1="dk1" bg2="lt2" tx2="dk2" accent1="accent1" accent2="accent2" accent3="accent3" accent4="accent4" accent5="accent5" accent6="accent6" hlink="hlink" folHlink="folHlink"/>
  <p:sldLayoutIdLst>
    <p:sldLayoutId id="214748382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Rectangle 15"/>
          <p:cNvSpPr/>
          <p:nvPr/>
        </p:nvSpPr>
        <p:spPr>
          <a:xfrm>
            <a:off x="0" y="0"/>
            <a:ext cx="1835696" cy="5715000"/>
          </a:xfrm>
          <a:prstGeom prst="rect">
            <a:avLst/>
          </a:prstGeom>
          <a:gradFill>
            <a:gsLst>
              <a:gs pos="0">
                <a:srgbClr val="661425"/>
              </a:gs>
              <a:gs pos="30000">
                <a:srgbClr val="B1214A"/>
              </a:gs>
              <a:gs pos="70000">
                <a:srgbClr val="B1214A"/>
              </a:gs>
              <a:gs pos="100000">
                <a:srgbClr val="66142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2" name="Title Placeholder 1"/>
          <p:cNvSpPr>
            <a:spLocks noGrp="1"/>
          </p:cNvSpPr>
          <p:nvPr>
            <p:ph type="title"/>
          </p:nvPr>
        </p:nvSpPr>
        <p:spPr>
          <a:xfrm>
            <a:off x="2195736" y="228865"/>
            <a:ext cx="6491064" cy="9525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267744" y="1333500"/>
            <a:ext cx="6419056" cy="37716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Image 13" descr="logo unige.emf"/>
          <p:cNvPicPr>
            <a:picLocks noChangeAspect="1"/>
          </p:cNvPicPr>
          <p:nvPr/>
        </p:nvPicPr>
        <p:blipFill>
          <a:blip r:embed="rId3"/>
          <a:stretch>
            <a:fillRect/>
          </a:stretch>
        </p:blipFill>
        <p:spPr>
          <a:xfrm>
            <a:off x="300223" y="5177758"/>
            <a:ext cx="1235250" cy="357750"/>
          </a:xfrm>
          <a:prstGeom prst="rect">
            <a:avLst/>
          </a:prstGeom>
          <a:effectLst>
            <a:outerShdw blurRad="50800" dist="38100" dir="2700000" algn="tl" rotWithShape="0">
              <a:prstClr val="black">
                <a:alpha val="40000"/>
              </a:prstClr>
            </a:outerShdw>
          </a:effectLst>
        </p:spPr>
      </p:pic>
      <p:sp>
        <p:nvSpPr>
          <p:cNvPr id="13" name="Rectangle 3"/>
          <p:cNvSpPr txBox="1">
            <a:spLocks noChangeArrowheads="1"/>
          </p:cNvSpPr>
          <p:nvPr/>
        </p:nvSpPr>
        <p:spPr>
          <a:xfrm>
            <a:off x="0" y="4937732"/>
            <a:ext cx="1835696" cy="240027"/>
          </a:xfrm>
          <a:prstGeom prst="rect">
            <a:avLst/>
          </a:prstGeom>
        </p:spPr>
        <p:txBody>
          <a:bodyPr vert="horz" lIns="91440" tIns="45720" rIns="91440" bIns="45720" rtlCol="0">
            <a:normAutofit fontScale="62500" lnSpcReduction="20000"/>
          </a:bodyPr>
          <a:lstStyle/>
          <a:p>
            <a:pPr marL="342900" indent="-342900" algn="ctr">
              <a:spcBef>
                <a:spcPct val="20000"/>
              </a:spcBef>
              <a:defRPr/>
            </a:pPr>
            <a:r>
              <a:rPr lang="fr-CH" dirty="0" smtClean="0">
                <a:solidFill>
                  <a:prstClr val="white"/>
                </a:solidFill>
                <a:effectLst>
                  <a:outerShdw blurRad="50800" dist="38100" dir="2700000" algn="tl" rotWithShape="0">
                    <a:prstClr val="black">
                      <a:alpha val="40000"/>
                    </a:prstClr>
                  </a:outerShdw>
                </a:effectLst>
                <a:latin typeface="Gill Sans MT" pitchFamily="34" charset="0"/>
                <a:cs typeface="Arial" pitchFamily="34" charset="0"/>
              </a:rPr>
              <a:t>Prof. Xavier Oberson</a:t>
            </a:r>
            <a:endParaRPr lang="fr-FR" dirty="0" smtClean="0">
              <a:solidFill>
                <a:prstClr val="white"/>
              </a:solidFill>
              <a:effectLst>
                <a:outerShdw blurRad="50800" dist="38100" dir="2700000" algn="tl" rotWithShape="0">
                  <a:prstClr val="black">
                    <a:alpha val="40000"/>
                  </a:prstClr>
                </a:outerShdw>
              </a:effectLst>
              <a:latin typeface="Gill Sans MT" pitchFamily="34" charset="0"/>
              <a:cs typeface="Arial" pitchFamily="34" charset="0"/>
            </a:endParaRPr>
          </a:p>
        </p:txBody>
      </p:sp>
    </p:spTree>
    <p:extLst>
      <p:ext uri="{BB962C8B-B14F-4D97-AF65-F5344CB8AC3E}">
        <p14:creationId xmlns:p14="http://schemas.microsoft.com/office/powerpoint/2010/main" val="3320274911"/>
      </p:ext>
    </p:extLst>
  </p:cSld>
  <p:clrMap bg1="lt1" tx1="dk1" bg2="lt2" tx2="dk2" accent1="accent1" accent2="accent2" accent3="accent3" accent4="accent4" accent5="accent5" accent6="accent6" hlink="hlink" folHlink="folHlink"/>
  <p:sldLayoutIdLst>
    <p:sldLayoutId id="2147483766" r:id="rId1"/>
  </p:sldLayoutIdLst>
  <p:timing>
    <p:tnLst>
      <p:par>
        <p:cTn id="1" dur="indefinite" restart="never" nodeType="tmRoot"/>
      </p:par>
    </p:tnLst>
  </p:timing>
  <p:txStyles>
    <p:titleStyle>
      <a:lvl1pPr algn="ctr" defTabSz="914400" rtl="0" eaLnBrk="1" latinLnBrk="0" hangingPunct="1">
        <a:spcBef>
          <a:spcPct val="0"/>
        </a:spcBef>
        <a:buNone/>
        <a:defRPr sz="4000" kern="1200">
          <a:solidFill>
            <a:schemeClr val="tx1"/>
          </a:solidFill>
          <a:effectLst>
            <a:outerShdw blurRad="50800" dist="38100" dir="2700000" algn="tl" rotWithShape="0">
              <a:prstClr val="black">
                <a:alpha val="40000"/>
              </a:prstClr>
            </a:outerShdw>
          </a:effectLst>
          <a:latin typeface="Gill Sans MT" pitchFamily="34" charset="0"/>
          <a:ea typeface="+mj-ea"/>
          <a:cs typeface="+mj-cs"/>
        </a:defRPr>
      </a:lvl1pPr>
    </p:titleStyle>
    <p:bodyStyle>
      <a:lvl1pPr marL="342900" indent="-342900" algn="l" defTabSz="914400" rtl="0" eaLnBrk="1" latinLnBrk="0" hangingPunct="1">
        <a:spcBef>
          <a:spcPct val="20000"/>
        </a:spcBef>
        <a:buFontTx/>
        <a:buBlip>
          <a:blip r:embed="rId4"/>
        </a:buBlip>
        <a:defRPr sz="3200"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Clr>
          <a:schemeClr val="accent4"/>
        </a:buClr>
        <a:buFont typeface="Arial" pitchFamily="34" charset="0"/>
        <a:buChar char="•"/>
        <a:defRPr sz="2800"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2400"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jpeg"/><Relationship Id="rId7" Type="http://schemas.openxmlformats.org/officeDocument/2006/relationships/image" Target="../media/image16.gif"/><Relationship Id="rId12" Type="http://schemas.openxmlformats.org/officeDocument/2006/relationships/image" Target="../media/image21.wmf"/><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5.jpeg"/><Relationship Id="rId11" Type="http://schemas.openxmlformats.org/officeDocument/2006/relationships/image" Target="../media/image20.emf"/><Relationship Id="rId5" Type="http://schemas.openxmlformats.org/officeDocument/2006/relationships/image" Target="../media/image14.jpg"/><Relationship Id="rId10" Type="http://schemas.openxmlformats.org/officeDocument/2006/relationships/image" Target="../media/image19.jpeg"/><Relationship Id="rId4" Type="http://schemas.openxmlformats.org/officeDocument/2006/relationships/image" Target="../media/image13.emf"/><Relationship Id="rId9" Type="http://schemas.openxmlformats.org/officeDocument/2006/relationships/image" Target="../media/image18.gif"/></Relationships>
</file>

<file path=ppt/slides/_rels/slide10.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notesSlide" Target="../notesSlides/notesSlide12.xml"/><Relationship Id="rId7" Type="http://schemas.openxmlformats.org/officeDocument/2006/relationships/image" Target="../media/image40.emf"/><Relationship Id="rId12" Type="http://schemas.openxmlformats.org/officeDocument/2006/relationships/image" Target="../media/image36.gif"/><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39.emf"/><Relationship Id="rId11" Type="http://schemas.openxmlformats.org/officeDocument/2006/relationships/image" Target="../media/image44.emf"/><Relationship Id="rId5" Type="http://schemas.openxmlformats.org/officeDocument/2006/relationships/image" Target="../media/image38.emf"/><Relationship Id="rId10" Type="http://schemas.openxmlformats.org/officeDocument/2006/relationships/image" Target="../media/image43.emf"/><Relationship Id="rId4" Type="http://schemas.openxmlformats.org/officeDocument/2006/relationships/image" Target="../media/image37.emf"/><Relationship Id="rId9" Type="http://schemas.openxmlformats.org/officeDocument/2006/relationships/image" Target="../media/image42.jpg"/></Relationships>
</file>

<file path=ppt/slides/_rels/slide14.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notesSlide" Target="../notesSlides/notesSlide13.xml"/><Relationship Id="rId7" Type="http://schemas.openxmlformats.org/officeDocument/2006/relationships/image" Target="../media/image48.emf"/><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47.emf"/><Relationship Id="rId5" Type="http://schemas.openxmlformats.org/officeDocument/2006/relationships/image" Target="../media/image46.emf"/><Relationship Id="rId10" Type="http://schemas.openxmlformats.org/officeDocument/2006/relationships/image" Target="../media/image36.gif"/><Relationship Id="rId4" Type="http://schemas.openxmlformats.org/officeDocument/2006/relationships/image" Target="../media/image45.emf"/><Relationship Id="rId9" Type="http://schemas.openxmlformats.org/officeDocument/2006/relationships/image" Target="../media/image50.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36.gi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36.gif"/><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53.jpg"/><Relationship Id="rId5" Type="http://schemas.openxmlformats.org/officeDocument/2006/relationships/image" Target="../media/image52.jpe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8" Type="http://schemas.openxmlformats.org/officeDocument/2006/relationships/image" Target="../media/image50.emf"/><Relationship Id="rId13" Type="http://schemas.openxmlformats.org/officeDocument/2006/relationships/image" Target="../media/image58.emf"/><Relationship Id="rId3" Type="http://schemas.openxmlformats.org/officeDocument/2006/relationships/notesSlide" Target="../notesSlides/notesSlide16.xml"/><Relationship Id="rId7" Type="http://schemas.openxmlformats.org/officeDocument/2006/relationships/image" Target="../media/image49.emf"/><Relationship Id="rId12" Type="http://schemas.openxmlformats.org/officeDocument/2006/relationships/image" Target="../media/image57.emf"/><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47.emf"/><Relationship Id="rId11" Type="http://schemas.openxmlformats.org/officeDocument/2006/relationships/image" Target="../media/image56.emf"/><Relationship Id="rId5" Type="http://schemas.openxmlformats.org/officeDocument/2006/relationships/image" Target="../media/image46.emf"/><Relationship Id="rId10" Type="http://schemas.openxmlformats.org/officeDocument/2006/relationships/image" Target="../media/image55.emf"/><Relationship Id="rId4" Type="http://schemas.openxmlformats.org/officeDocument/2006/relationships/image" Target="../media/image45.emf"/><Relationship Id="rId9" Type="http://schemas.openxmlformats.org/officeDocument/2006/relationships/image" Target="../media/image54.emf"/><Relationship Id="rId14" Type="http://schemas.openxmlformats.org/officeDocument/2006/relationships/image" Target="../media/image59.emf"/></Relationships>
</file>

<file path=ppt/slides/_rels/slide18.xml.rels><?xml version="1.0" encoding="UTF-8" standalone="yes"?>
<Relationships xmlns="http://schemas.openxmlformats.org/package/2006/relationships"><Relationship Id="rId8" Type="http://schemas.openxmlformats.org/officeDocument/2006/relationships/image" Target="../media/image50.emf"/><Relationship Id="rId3" Type="http://schemas.openxmlformats.org/officeDocument/2006/relationships/notesSlide" Target="../notesSlides/notesSlide17.xml"/><Relationship Id="rId7" Type="http://schemas.openxmlformats.org/officeDocument/2006/relationships/image" Target="../media/image49.emf"/><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6.gif"/></Relationships>
</file>

<file path=ppt/slides/_rels/slide22.xml.rels><?xml version="1.0" encoding="UTF-8" standalone="yes"?>
<Relationships xmlns="http://schemas.openxmlformats.org/package/2006/relationships"><Relationship Id="rId117" Type="http://schemas.openxmlformats.org/officeDocument/2006/relationships/image" Target="../media/image177.jpeg"/><Relationship Id="rId21" Type="http://schemas.openxmlformats.org/officeDocument/2006/relationships/image" Target="../media/image81.jpeg"/><Relationship Id="rId42" Type="http://schemas.openxmlformats.org/officeDocument/2006/relationships/image" Target="../media/image102.jpeg"/><Relationship Id="rId63" Type="http://schemas.openxmlformats.org/officeDocument/2006/relationships/image" Target="../media/image123.jpeg"/><Relationship Id="rId84" Type="http://schemas.openxmlformats.org/officeDocument/2006/relationships/image" Target="../media/image144.jpeg"/><Relationship Id="rId138" Type="http://schemas.openxmlformats.org/officeDocument/2006/relationships/image" Target="../media/image198.jpeg"/><Relationship Id="rId159" Type="http://schemas.openxmlformats.org/officeDocument/2006/relationships/image" Target="../media/image219.jpeg"/><Relationship Id="rId170" Type="http://schemas.openxmlformats.org/officeDocument/2006/relationships/image" Target="../media/image230.jpeg"/><Relationship Id="rId191" Type="http://schemas.openxmlformats.org/officeDocument/2006/relationships/image" Target="../media/image251.jpeg"/><Relationship Id="rId205" Type="http://schemas.openxmlformats.org/officeDocument/2006/relationships/image" Target="../media/image265.jpeg"/><Relationship Id="rId107" Type="http://schemas.openxmlformats.org/officeDocument/2006/relationships/image" Target="../media/image167.jpeg"/><Relationship Id="rId11" Type="http://schemas.openxmlformats.org/officeDocument/2006/relationships/image" Target="../media/image71.jpeg"/><Relationship Id="rId32" Type="http://schemas.openxmlformats.org/officeDocument/2006/relationships/image" Target="../media/image92.jpeg"/><Relationship Id="rId53" Type="http://schemas.openxmlformats.org/officeDocument/2006/relationships/image" Target="../media/image113.jpeg"/><Relationship Id="rId74" Type="http://schemas.openxmlformats.org/officeDocument/2006/relationships/image" Target="../media/image134.jpeg"/><Relationship Id="rId128" Type="http://schemas.openxmlformats.org/officeDocument/2006/relationships/image" Target="../media/image188.jpeg"/><Relationship Id="rId149" Type="http://schemas.openxmlformats.org/officeDocument/2006/relationships/image" Target="../media/image209.jpeg"/><Relationship Id="rId5" Type="http://schemas.openxmlformats.org/officeDocument/2006/relationships/image" Target="../media/image65.jpeg"/><Relationship Id="rId95" Type="http://schemas.openxmlformats.org/officeDocument/2006/relationships/image" Target="../media/image155.jpeg"/><Relationship Id="rId160" Type="http://schemas.openxmlformats.org/officeDocument/2006/relationships/image" Target="../media/image220.jpeg"/><Relationship Id="rId181" Type="http://schemas.openxmlformats.org/officeDocument/2006/relationships/image" Target="../media/image241.jpeg"/><Relationship Id="rId22" Type="http://schemas.openxmlformats.org/officeDocument/2006/relationships/image" Target="../media/image82.jpeg"/><Relationship Id="rId43" Type="http://schemas.openxmlformats.org/officeDocument/2006/relationships/image" Target="../media/image103.jpeg"/><Relationship Id="rId64" Type="http://schemas.openxmlformats.org/officeDocument/2006/relationships/image" Target="../media/image124.jpeg"/><Relationship Id="rId118" Type="http://schemas.openxmlformats.org/officeDocument/2006/relationships/image" Target="../media/image178.jpeg"/><Relationship Id="rId139" Type="http://schemas.openxmlformats.org/officeDocument/2006/relationships/image" Target="../media/image199.jpeg"/><Relationship Id="rId85" Type="http://schemas.openxmlformats.org/officeDocument/2006/relationships/image" Target="../media/image145.jpeg"/><Relationship Id="rId150" Type="http://schemas.openxmlformats.org/officeDocument/2006/relationships/image" Target="../media/image210.jpeg"/><Relationship Id="rId171" Type="http://schemas.openxmlformats.org/officeDocument/2006/relationships/image" Target="../media/image231.jpeg"/><Relationship Id="rId192" Type="http://schemas.openxmlformats.org/officeDocument/2006/relationships/image" Target="../media/image252.jpeg"/><Relationship Id="rId206" Type="http://schemas.openxmlformats.org/officeDocument/2006/relationships/image" Target="../media/image266.jpeg"/><Relationship Id="rId12" Type="http://schemas.openxmlformats.org/officeDocument/2006/relationships/image" Target="../media/image72.jpeg"/><Relationship Id="rId33" Type="http://schemas.openxmlformats.org/officeDocument/2006/relationships/image" Target="../media/image93.jpeg"/><Relationship Id="rId108" Type="http://schemas.openxmlformats.org/officeDocument/2006/relationships/image" Target="../media/image168.jpeg"/><Relationship Id="rId129" Type="http://schemas.openxmlformats.org/officeDocument/2006/relationships/image" Target="../media/image189.jpeg"/><Relationship Id="rId54" Type="http://schemas.openxmlformats.org/officeDocument/2006/relationships/image" Target="../media/image114.jpeg"/><Relationship Id="rId75" Type="http://schemas.openxmlformats.org/officeDocument/2006/relationships/image" Target="../media/image135.jpeg"/><Relationship Id="rId96" Type="http://schemas.openxmlformats.org/officeDocument/2006/relationships/image" Target="../media/image156.jpeg"/><Relationship Id="rId140" Type="http://schemas.openxmlformats.org/officeDocument/2006/relationships/image" Target="../media/image200.jpeg"/><Relationship Id="rId161" Type="http://schemas.openxmlformats.org/officeDocument/2006/relationships/image" Target="../media/image221.jpeg"/><Relationship Id="rId182" Type="http://schemas.openxmlformats.org/officeDocument/2006/relationships/image" Target="../media/image242.jpeg"/><Relationship Id="rId6" Type="http://schemas.openxmlformats.org/officeDocument/2006/relationships/image" Target="../media/image66.jpeg"/><Relationship Id="rId23" Type="http://schemas.openxmlformats.org/officeDocument/2006/relationships/image" Target="../media/image83.jpeg"/><Relationship Id="rId119" Type="http://schemas.openxmlformats.org/officeDocument/2006/relationships/image" Target="../media/image179.jpeg"/><Relationship Id="rId44" Type="http://schemas.openxmlformats.org/officeDocument/2006/relationships/image" Target="../media/image104.jpeg"/><Relationship Id="rId65" Type="http://schemas.openxmlformats.org/officeDocument/2006/relationships/image" Target="../media/image125.jpeg"/><Relationship Id="rId86" Type="http://schemas.openxmlformats.org/officeDocument/2006/relationships/image" Target="../media/image146.jpeg"/><Relationship Id="rId130" Type="http://schemas.openxmlformats.org/officeDocument/2006/relationships/image" Target="../media/image190.jpeg"/><Relationship Id="rId151" Type="http://schemas.openxmlformats.org/officeDocument/2006/relationships/image" Target="../media/image211.jpeg"/><Relationship Id="rId172" Type="http://schemas.openxmlformats.org/officeDocument/2006/relationships/image" Target="../media/image232.jpeg"/><Relationship Id="rId193" Type="http://schemas.openxmlformats.org/officeDocument/2006/relationships/image" Target="../media/image253.jpeg"/><Relationship Id="rId207" Type="http://schemas.openxmlformats.org/officeDocument/2006/relationships/image" Target="../media/image267.jpeg"/><Relationship Id="rId13" Type="http://schemas.openxmlformats.org/officeDocument/2006/relationships/image" Target="../media/image73.jpeg"/><Relationship Id="rId109" Type="http://schemas.openxmlformats.org/officeDocument/2006/relationships/image" Target="../media/image169.jpeg"/><Relationship Id="rId34" Type="http://schemas.openxmlformats.org/officeDocument/2006/relationships/image" Target="../media/image94.jpeg"/><Relationship Id="rId55" Type="http://schemas.openxmlformats.org/officeDocument/2006/relationships/image" Target="../media/image115.jpeg"/><Relationship Id="rId76" Type="http://schemas.openxmlformats.org/officeDocument/2006/relationships/image" Target="../media/image136.jpeg"/><Relationship Id="rId97" Type="http://schemas.openxmlformats.org/officeDocument/2006/relationships/image" Target="../media/image157.jpeg"/><Relationship Id="rId120" Type="http://schemas.openxmlformats.org/officeDocument/2006/relationships/image" Target="../media/image180.jpeg"/><Relationship Id="rId141" Type="http://schemas.openxmlformats.org/officeDocument/2006/relationships/image" Target="../media/image201.jpeg"/><Relationship Id="rId7" Type="http://schemas.openxmlformats.org/officeDocument/2006/relationships/image" Target="../media/image67.jpeg"/><Relationship Id="rId162" Type="http://schemas.openxmlformats.org/officeDocument/2006/relationships/image" Target="../media/image222.jpeg"/><Relationship Id="rId183" Type="http://schemas.openxmlformats.org/officeDocument/2006/relationships/image" Target="../media/image243.jpeg"/><Relationship Id="rId24" Type="http://schemas.openxmlformats.org/officeDocument/2006/relationships/image" Target="../media/image84.jpeg"/><Relationship Id="rId45" Type="http://schemas.openxmlformats.org/officeDocument/2006/relationships/image" Target="../media/image105.jpeg"/><Relationship Id="rId66" Type="http://schemas.openxmlformats.org/officeDocument/2006/relationships/image" Target="../media/image126.jpeg"/><Relationship Id="rId87" Type="http://schemas.openxmlformats.org/officeDocument/2006/relationships/image" Target="../media/image147.jpeg"/><Relationship Id="rId110" Type="http://schemas.openxmlformats.org/officeDocument/2006/relationships/image" Target="../media/image170.jpeg"/><Relationship Id="rId131" Type="http://schemas.openxmlformats.org/officeDocument/2006/relationships/image" Target="../media/image191.jpeg"/><Relationship Id="rId61" Type="http://schemas.openxmlformats.org/officeDocument/2006/relationships/image" Target="../media/image121.jpeg"/><Relationship Id="rId82" Type="http://schemas.openxmlformats.org/officeDocument/2006/relationships/image" Target="../media/image142.jpeg"/><Relationship Id="rId152" Type="http://schemas.openxmlformats.org/officeDocument/2006/relationships/image" Target="../media/image212.jpeg"/><Relationship Id="rId173" Type="http://schemas.openxmlformats.org/officeDocument/2006/relationships/image" Target="../media/image233.jpeg"/><Relationship Id="rId194" Type="http://schemas.openxmlformats.org/officeDocument/2006/relationships/image" Target="../media/image254.jpeg"/><Relationship Id="rId199" Type="http://schemas.openxmlformats.org/officeDocument/2006/relationships/image" Target="../media/image259.jpeg"/><Relationship Id="rId203" Type="http://schemas.openxmlformats.org/officeDocument/2006/relationships/image" Target="../media/image263.jpeg"/><Relationship Id="rId208" Type="http://schemas.openxmlformats.org/officeDocument/2006/relationships/image" Target="../media/image268.jpeg"/><Relationship Id="rId19" Type="http://schemas.openxmlformats.org/officeDocument/2006/relationships/image" Target="../media/image79.jpeg"/><Relationship Id="rId14" Type="http://schemas.openxmlformats.org/officeDocument/2006/relationships/image" Target="../media/image74.jpeg"/><Relationship Id="rId30" Type="http://schemas.openxmlformats.org/officeDocument/2006/relationships/image" Target="../media/image90.jpeg"/><Relationship Id="rId35" Type="http://schemas.openxmlformats.org/officeDocument/2006/relationships/image" Target="../media/image95.jpeg"/><Relationship Id="rId56" Type="http://schemas.openxmlformats.org/officeDocument/2006/relationships/image" Target="../media/image116.jpeg"/><Relationship Id="rId77" Type="http://schemas.openxmlformats.org/officeDocument/2006/relationships/image" Target="../media/image137.jpeg"/><Relationship Id="rId100" Type="http://schemas.openxmlformats.org/officeDocument/2006/relationships/image" Target="../media/image160.jpeg"/><Relationship Id="rId105" Type="http://schemas.openxmlformats.org/officeDocument/2006/relationships/image" Target="../media/image165.jpeg"/><Relationship Id="rId126" Type="http://schemas.openxmlformats.org/officeDocument/2006/relationships/image" Target="../media/image186.jpeg"/><Relationship Id="rId147" Type="http://schemas.openxmlformats.org/officeDocument/2006/relationships/image" Target="../media/image207.jpeg"/><Relationship Id="rId168" Type="http://schemas.openxmlformats.org/officeDocument/2006/relationships/image" Target="../media/image228.jpeg"/><Relationship Id="rId8" Type="http://schemas.openxmlformats.org/officeDocument/2006/relationships/image" Target="../media/image68.jpeg"/><Relationship Id="rId51" Type="http://schemas.openxmlformats.org/officeDocument/2006/relationships/image" Target="../media/image111.jpeg"/><Relationship Id="rId72" Type="http://schemas.openxmlformats.org/officeDocument/2006/relationships/image" Target="../media/image132.jpeg"/><Relationship Id="rId93" Type="http://schemas.openxmlformats.org/officeDocument/2006/relationships/image" Target="../media/image153.jpeg"/><Relationship Id="rId98" Type="http://schemas.openxmlformats.org/officeDocument/2006/relationships/image" Target="../media/image158.jpeg"/><Relationship Id="rId121" Type="http://schemas.openxmlformats.org/officeDocument/2006/relationships/image" Target="../media/image181.jpeg"/><Relationship Id="rId142" Type="http://schemas.openxmlformats.org/officeDocument/2006/relationships/image" Target="../media/image202.jpeg"/><Relationship Id="rId163" Type="http://schemas.openxmlformats.org/officeDocument/2006/relationships/image" Target="../media/image223.jpeg"/><Relationship Id="rId184" Type="http://schemas.openxmlformats.org/officeDocument/2006/relationships/image" Target="../media/image244.jpeg"/><Relationship Id="rId189" Type="http://schemas.openxmlformats.org/officeDocument/2006/relationships/image" Target="../media/image249.jpeg"/><Relationship Id="rId3" Type="http://schemas.openxmlformats.org/officeDocument/2006/relationships/image" Target="../media/image63.jpeg"/><Relationship Id="rId25" Type="http://schemas.openxmlformats.org/officeDocument/2006/relationships/image" Target="../media/image85.jpeg"/><Relationship Id="rId46" Type="http://schemas.openxmlformats.org/officeDocument/2006/relationships/image" Target="../media/image106.jpeg"/><Relationship Id="rId67" Type="http://schemas.openxmlformats.org/officeDocument/2006/relationships/image" Target="../media/image127.jpeg"/><Relationship Id="rId116" Type="http://schemas.openxmlformats.org/officeDocument/2006/relationships/image" Target="../media/image176.jpeg"/><Relationship Id="rId137" Type="http://schemas.openxmlformats.org/officeDocument/2006/relationships/image" Target="../media/image197.jpeg"/><Relationship Id="rId158" Type="http://schemas.openxmlformats.org/officeDocument/2006/relationships/image" Target="../media/image218.jpeg"/><Relationship Id="rId20" Type="http://schemas.openxmlformats.org/officeDocument/2006/relationships/image" Target="../media/image80.jpeg"/><Relationship Id="rId41" Type="http://schemas.openxmlformats.org/officeDocument/2006/relationships/image" Target="../media/image101.jpeg"/><Relationship Id="rId62" Type="http://schemas.openxmlformats.org/officeDocument/2006/relationships/image" Target="../media/image122.jpeg"/><Relationship Id="rId83" Type="http://schemas.openxmlformats.org/officeDocument/2006/relationships/image" Target="../media/image143.jpeg"/><Relationship Id="rId88" Type="http://schemas.openxmlformats.org/officeDocument/2006/relationships/image" Target="../media/image148.jpeg"/><Relationship Id="rId111" Type="http://schemas.openxmlformats.org/officeDocument/2006/relationships/image" Target="../media/image171.jpeg"/><Relationship Id="rId132" Type="http://schemas.openxmlformats.org/officeDocument/2006/relationships/image" Target="../media/image192.jpeg"/><Relationship Id="rId153" Type="http://schemas.openxmlformats.org/officeDocument/2006/relationships/image" Target="../media/image213.jpeg"/><Relationship Id="rId174" Type="http://schemas.openxmlformats.org/officeDocument/2006/relationships/image" Target="../media/image234.jpeg"/><Relationship Id="rId179" Type="http://schemas.openxmlformats.org/officeDocument/2006/relationships/image" Target="../media/image239.jpeg"/><Relationship Id="rId195" Type="http://schemas.openxmlformats.org/officeDocument/2006/relationships/image" Target="../media/image255.jpeg"/><Relationship Id="rId209" Type="http://schemas.openxmlformats.org/officeDocument/2006/relationships/image" Target="../media/image269.jpeg"/><Relationship Id="rId190" Type="http://schemas.openxmlformats.org/officeDocument/2006/relationships/image" Target="../media/image250.jpeg"/><Relationship Id="rId204" Type="http://schemas.openxmlformats.org/officeDocument/2006/relationships/image" Target="../media/image264.jpeg"/><Relationship Id="rId15" Type="http://schemas.openxmlformats.org/officeDocument/2006/relationships/image" Target="../media/image75.jpeg"/><Relationship Id="rId36" Type="http://schemas.openxmlformats.org/officeDocument/2006/relationships/image" Target="../media/image96.jpeg"/><Relationship Id="rId57" Type="http://schemas.openxmlformats.org/officeDocument/2006/relationships/image" Target="../media/image117.jpeg"/><Relationship Id="rId106" Type="http://schemas.openxmlformats.org/officeDocument/2006/relationships/image" Target="../media/image166.jpeg"/><Relationship Id="rId127" Type="http://schemas.openxmlformats.org/officeDocument/2006/relationships/image" Target="../media/image187.jpeg"/><Relationship Id="rId10" Type="http://schemas.openxmlformats.org/officeDocument/2006/relationships/image" Target="../media/image70.jpeg"/><Relationship Id="rId31" Type="http://schemas.openxmlformats.org/officeDocument/2006/relationships/image" Target="../media/image91.jpeg"/><Relationship Id="rId52" Type="http://schemas.openxmlformats.org/officeDocument/2006/relationships/image" Target="../media/image112.jpeg"/><Relationship Id="rId73" Type="http://schemas.openxmlformats.org/officeDocument/2006/relationships/image" Target="../media/image133.jpeg"/><Relationship Id="rId78" Type="http://schemas.openxmlformats.org/officeDocument/2006/relationships/image" Target="../media/image138.jpeg"/><Relationship Id="rId94" Type="http://schemas.openxmlformats.org/officeDocument/2006/relationships/image" Target="../media/image154.jpeg"/><Relationship Id="rId99" Type="http://schemas.openxmlformats.org/officeDocument/2006/relationships/image" Target="../media/image159.jpeg"/><Relationship Id="rId101" Type="http://schemas.openxmlformats.org/officeDocument/2006/relationships/image" Target="../media/image161.jpeg"/><Relationship Id="rId122" Type="http://schemas.openxmlformats.org/officeDocument/2006/relationships/image" Target="../media/image182.jpeg"/><Relationship Id="rId143" Type="http://schemas.openxmlformats.org/officeDocument/2006/relationships/image" Target="../media/image203.jpeg"/><Relationship Id="rId148" Type="http://schemas.openxmlformats.org/officeDocument/2006/relationships/image" Target="../media/image208.jpeg"/><Relationship Id="rId164" Type="http://schemas.openxmlformats.org/officeDocument/2006/relationships/image" Target="../media/image224.jpeg"/><Relationship Id="rId169" Type="http://schemas.openxmlformats.org/officeDocument/2006/relationships/image" Target="../media/image229.jpeg"/><Relationship Id="rId185" Type="http://schemas.openxmlformats.org/officeDocument/2006/relationships/image" Target="../media/image245.jpeg"/><Relationship Id="rId4" Type="http://schemas.openxmlformats.org/officeDocument/2006/relationships/image" Target="../media/image64.jpeg"/><Relationship Id="rId9" Type="http://schemas.openxmlformats.org/officeDocument/2006/relationships/image" Target="../media/image69.jpeg"/><Relationship Id="rId180" Type="http://schemas.openxmlformats.org/officeDocument/2006/relationships/image" Target="../media/image240.jpeg"/><Relationship Id="rId210" Type="http://schemas.openxmlformats.org/officeDocument/2006/relationships/image" Target="../media/image270.jpeg"/><Relationship Id="rId26" Type="http://schemas.openxmlformats.org/officeDocument/2006/relationships/image" Target="../media/image86.jpeg"/><Relationship Id="rId47" Type="http://schemas.openxmlformats.org/officeDocument/2006/relationships/image" Target="../media/image107.jpeg"/><Relationship Id="rId68" Type="http://schemas.openxmlformats.org/officeDocument/2006/relationships/image" Target="../media/image128.jpeg"/><Relationship Id="rId89" Type="http://schemas.openxmlformats.org/officeDocument/2006/relationships/image" Target="../media/image149.jpeg"/><Relationship Id="rId112" Type="http://schemas.openxmlformats.org/officeDocument/2006/relationships/image" Target="../media/image172.jpeg"/><Relationship Id="rId133" Type="http://schemas.openxmlformats.org/officeDocument/2006/relationships/image" Target="../media/image193.jpeg"/><Relationship Id="rId154" Type="http://schemas.openxmlformats.org/officeDocument/2006/relationships/image" Target="../media/image214.jpeg"/><Relationship Id="rId175" Type="http://schemas.openxmlformats.org/officeDocument/2006/relationships/image" Target="../media/image235.jpeg"/><Relationship Id="rId196" Type="http://schemas.openxmlformats.org/officeDocument/2006/relationships/image" Target="../media/image256.jpeg"/><Relationship Id="rId200" Type="http://schemas.openxmlformats.org/officeDocument/2006/relationships/image" Target="../media/image260.jpeg"/><Relationship Id="rId16" Type="http://schemas.openxmlformats.org/officeDocument/2006/relationships/image" Target="../media/image76.jpeg"/><Relationship Id="rId37" Type="http://schemas.openxmlformats.org/officeDocument/2006/relationships/image" Target="../media/image97.jpeg"/><Relationship Id="rId58" Type="http://schemas.openxmlformats.org/officeDocument/2006/relationships/image" Target="../media/image118.jpeg"/><Relationship Id="rId79" Type="http://schemas.openxmlformats.org/officeDocument/2006/relationships/image" Target="../media/image139.jpeg"/><Relationship Id="rId102" Type="http://schemas.openxmlformats.org/officeDocument/2006/relationships/image" Target="../media/image162.jpeg"/><Relationship Id="rId123" Type="http://schemas.openxmlformats.org/officeDocument/2006/relationships/image" Target="../media/image183.jpeg"/><Relationship Id="rId144" Type="http://schemas.openxmlformats.org/officeDocument/2006/relationships/image" Target="../media/image204.jpeg"/><Relationship Id="rId90" Type="http://schemas.openxmlformats.org/officeDocument/2006/relationships/image" Target="../media/image150.jpeg"/><Relationship Id="rId165" Type="http://schemas.openxmlformats.org/officeDocument/2006/relationships/image" Target="../media/image225.jpeg"/><Relationship Id="rId186" Type="http://schemas.openxmlformats.org/officeDocument/2006/relationships/image" Target="../media/image246.jpeg"/><Relationship Id="rId211" Type="http://schemas.openxmlformats.org/officeDocument/2006/relationships/image" Target="../media/image36.gif"/><Relationship Id="rId27" Type="http://schemas.openxmlformats.org/officeDocument/2006/relationships/image" Target="../media/image87.jpeg"/><Relationship Id="rId48" Type="http://schemas.openxmlformats.org/officeDocument/2006/relationships/image" Target="../media/image108.jpeg"/><Relationship Id="rId69" Type="http://schemas.openxmlformats.org/officeDocument/2006/relationships/image" Target="../media/image129.jpeg"/><Relationship Id="rId113" Type="http://schemas.openxmlformats.org/officeDocument/2006/relationships/image" Target="../media/image173.jpeg"/><Relationship Id="rId134" Type="http://schemas.openxmlformats.org/officeDocument/2006/relationships/image" Target="../media/image194.jpeg"/><Relationship Id="rId80" Type="http://schemas.openxmlformats.org/officeDocument/2006/relationships/image" Target="../media/image140.jpeg"/><Relationship Id="rId155" Type="http://schemas.openxmlformats.org/officeDocument/2006/relationships/image" Target="../media/image215.jpeg"/><Relationship Id="rId176" Type="http://schemas.openxmlformats.org/officeDocument/2006/relationships/image" Target="../media/image236.jpeg"/><Relationship Id="rId197" Type="http://schemas.openxmlformats.org/officeDocument/2006/relationships/image" Target="../media/image257.jpeg"/><Relationship Id="rId201" Type="http://schemas.openxmlformats.org/officeDocument/2006/relationships/image" Target="../media/image261.jpeg"/><Relationship Id="rId17" Type="http://schemas.openxmlformats.org/officeDocument/2006/relationships/image" Target="../media/image77.jpeg"/><Relationship Id="rId38" Type="http://schemas.openxmlformats.org/officeDocument/2006/relationships/image" Target="../media/image98.jpeg"/><Relationship Id="rId59" Type="http://schemas.openxmlformats.org/officeDocument/2006/relationships/image" Target="../media/image119.jpeg"/><Relationship Id="rId103" Type="http://schemas.openxmlformats.org/officeDocument/2006/relationships/image" Target="../media/image163.jpeg"/><Relationship Id="rId124" Type="http://schemas.openxmlformats.org/officeDocument/2006/relationships/image" Target="../media/image184.jpeg"/><Relationship Id="rId70" Type="http://schemas.openxmlformats.org/officeDocument/2006/relationships/image" Target="../media/image130.jpeg"/><Relationship Id="rId91" Type="http://schemas.openxmlformats.org/officeDocument/2006/relationships/image" Target="../media/image151.jpeg"/><Relationship Id="rId145" Type="http://schemas.openxmlformats.org/officeDocument/2006/relationships/image" Target="../media/image205.jpeg"/><Relationship Id="rId166" Type="http://schemas.openxmlformats.org/officeDocument/2006/relationships/image" Target="../media/image226.jpeg"/><Relationship Id="rId187" Type="http://schemas.openxmlformats.org/officeDocument/2006/relationships/image" Target="../media/image247.jpeg"/><Relationship Id="rId1" Type="http://schemas.openxmlformats.org/officeDocument/2006/relationships/slideLayout" Target="../slideLayouts/slideLayout2.xml"/><Relationship Id="rId28" Type="http://schemas.openxmlformats.org/officeDocument/2006/relationships/image" Target="../media/image88.jpeg"/><Relationship Id="rId49" Type="http://schemas.openxmlformats.org/officeDocument/2006/relationships/image" Target="../media/image109.jpeg"/><Relationship Id="rId114" Type="http://schemas.openxmlformats.org/officeDocument/2006/relationships/image" Target="../media/image174.jpeg"/><Relationship Id="rId60" Type="http://schemas.openxmlformats.org/officeDocument/2006/relationships/image" Target="../media/image120.jpeg"/><Relationship Id="rId81" Type="http://schemas.openxmlformats.org/officeDocument/2006/relationships/image" Target="../media/image141.jpeg"/><Relationship Id="rId135" Type="http://schemas.openxmlformats.org/officeDocument/2006/relationships/image" Target="../media/image195.jpeg"/><Relationship Id="rId156" Type="http://schemas.openxmlformats.org/officeDocument/2006/relationships/image" Target="../media/image216.jpeg"/><Relationship Id="rId177" Type="http://schemas.openxmlformats.org/officeDocument/2006/relationships/image" Target="../media/image237.jpeg"/><Relationship Id="rId198" Type="http://schemas.openxmlformats.org/officeDocument/2006/relationships/image" Target="../media/image258.jpeg"/><Relationship Id="rId202" Type="http://schemas.openxmlformats.org/officeDocument/2006/relationships/image" Target="../media/image262.jpeg"/><Relationship Id="rId18" Type="http://schemas.openxmlformats.org/officeDocument/2006/relationships/image" Target="../media/image78.jpeg"/><Relationship Id="rId39" Type="http://schemas.openxmlformats.org/officeDocument/2006/relationships/image" Target="../media/image99.jpeg"/><Relationship Id="rId50" Type="http://schemas.openxmlformats.org/officeDocument/2006/relationships/image" Target="../media/image110.jpeg"/><Relationship Id="rId104" Type="http://schemas.openxmlformats.org/officeDocument/2006/relationships/image" Target="../media/image164.jpeg"/><Relationship Id="rId125" Type="http://schemas.openxmlformats.org/officeDocument/2006/relationships/image" Target="../media/image185.jpeg"/><Relationship Id="rId146" Type="http://schemas.openxmlformats.org/officeDocument/2006/relationships/image" Target="../media/image206.jpeg"/><Relationship Id="rId167" Type="http://schemas.openxmlformats.org/officeDocument/2006/relationships/image" Target="../media/image227.jpeg"/><Relationship Id="rId188" Type="http://schemas.openxmlformats.org/officeDocument/2006/relationships/image" Target="../media/image248.jpeg"/><Relationship Id="rId71" Type="http://schemas.openxmlformats.org/officeDocument/2006/relationships/image" Target="../media/image131.jpeg"/><Relationship Id="rId92" Type="http://schemas.openxmlformats.org/officeDocument/2006/relationships/image" Target="../media/image152.jpeg"/><Relationship Id="rId2" Type="http://schemas.openxmlformats.org/officeDocument/2006/relationships/notesSlide" Target="../notesSlides/notesSlide20.xml"/><Relationship Id="rId29" Type="http://schemas.openxmlformats.org/officeDocument/2006/relationships/image" Target="../media/image89.jpeg"/><Relationship Id="rId40" Type="http://schemas.openxmlformats.org/officeDocument/2006/relationships/image" Target="../media/image100.jpeg"/><Relationship Id="rId115" Type="http://schemas.openxmlformats.org/officeDocument/2006/relationships/image" Target="../media/image175.jpeg"/><Relationship Id="rId136" Type="http://schemas.openxmlformats.org/officeDocument/2006/relationships/image" Target="../media/image196.jpeg"/><Relationship Id="rId157" Type="http://schemas.openxmlformats.org/officeDocument/2006/relationships/image" Target="../media/image217.jpeg"/><Relationship Id="rId178" Type="http://schemas.openxmlformats.org/officeDocument/2006/relationships/image" Target="../media/image238.jpeg"/></Relationships>
</file>

<file path=ppt/slides/_rels/slide23.xml.rels><?xml version="1.0" encoding="UTF-8" standalone="yes"?>
<Relationships xmlns="http://schemas.openxmlformats.org/package/2006/relationships"><Relationship Id="rId8" Type="http://schemas.openxmlformats.org/officeDocument/2006/relationships/image" Target="../media/image276.jpg"/><Relationship Id="rId3" Type="http://schemas.openxmlformats.org/officeDocument/2006/relationships/image" Target="../media/image271.jpg"/><Relationship Id="rId7" Type="http://schemas.openxmlformats.org/officeDocument/2006/relationships/image" Target="../media/image275.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74.jpg"/><Relationship Id="rId5" Type="http://schemas.openxmlformats.org/officeDocument/2006/relationships/image" Target="../media/image273.jpg"/><Relationship Id="rId4" Type="http://schemas.openxmlformats.org/officeDocument/2006/relationships/image" Target="../media/image272.jpg"/><Relationship Id="rId9" Type="http://schemas.openxmlformats.org/officeDocument/2006/relationships/image" Target="../media/image36.gi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image" Target="../media/image36.gif"/><Relationship Id="rId5" Type="http://schemas.openxmlformats.org/officeDocument/2006/relationships/image" Target="../media/image278.emf"/><Relationship Id="rId4" Type="http://schemas.openxmlformats.org/officeDocument/2006/relationships/image" Target="../media/image277.jpg"/></Relationships>
</file>

<file path=ppt/slides/_rels/slide2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3.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79.jpeg"/><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image" Target="../media/image280.jpeg"/></Relationships>
</file>

<file path=ppt/slides/_rels/slide3.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notesSlide" Target="../notesSlides/notesSlide3.xml"/><Relationship Id="rId7" Type="http://schemas.openxmlformats.org/officeDocument/2006/relationships/image" Target="../media/image26.emf"/><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25.emf"/><Relationship Id="rId5" Type="http://schemas.openxmlformats.org/officeDocument/2006/relationships/image" Target="../media/image24.emf"/><Relationship Id="rId10" Type="http://schemas.openxmlformats.org/officeDocument/2006/relationships/image" Target="../media/image29.emf"/><Relationship Id="rId4" Type="http://schemas.openxmlformats.org/officeDocument/2006/relationships/image" Target="../media/image23.emf"/><Relationship Id="rId9" Type="http://schemas.openxmlformats.org/officeDocument/2006/relationships/image" Target="../media/image28.emf"/></Relationships>
</file>

<file path=ppt/slides/_rels/slide30.xml.rels><?xml version="1.0" encoding="UTF-8" standalone="yes"?>
<Relationships xmlns="http://schemas.openxmlformats.org/package/2006/relationships"><Relationship Id="rId3" Type="http://schemas.openxmlformats.org/officeDocument/2006/relationships/image" Target="../media/image281.jpeg"/><Relationship Id="rId2" Type="http://schemas.openxmlformats.org/officeDocument/2006/relationships/notesSlide" Target="../notesSlides/notesSlide28.xml"/><Relationship Id="rId1" Type="http://schemas.openxmlformats.org/officeDocument/2006/relationships/slideLayout" Target="../slideLayouts/slideLayout9.xml"/><Relationship Id="rId4" Type="http://schemas.openxmlformats.org/officeDocument/2006/relationships/image" Target="../media/image280.jpeg"/></Relationships>
</file>

<file path=ppt/slides/_rels/slide31.xml.rels><?xml version="1.0" encoding="UTF-8" standalone="yes"?>
<Relationships xmlns="http://schemas.openxmlformats.org/package/2006/relationships"><Relationship Id="rId3" Type="http://schemas.openxmlformats.org/officeDocument/2006/relationships/image" Target="../media/image282.jp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283.png"/></Relationships>
</file>

<file path=ppt/slides/_rels/slide32.xml.rels><?xml version="1.0" encoding="UTF-8" standalone="yes"?>
<Relationships xmlns="http://schemas.openxmlformats.org/package/2006/relationships"><Relationship Id="rId3" Type="http://schemas.openxmlformats.org/officeDocument/2006/relationships/image" Target="../media/image284.jpe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283.png"/></Relationships>
</file>

<file path=ppt/slides/_rels/slide33.xml.rels><?xml version="1.0" encoding="UTF-8" standalone="yes"?>
<Relationships xmlns="http://schemas.openxmlformats.org/package/2006/relationships"><Relationship Id="rId3" Type="http://schemas.openxmlformats.org/officeDocument/2006/relationships/image" Target="../media/image285.jp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28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36.gif"/><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288.jpeg"/><Relationship Id="rId5" Type="http://schemas.openxmlformats.org/officeDocument/2006/relationships/image" Target="../media/image287.jpg"/><Relationship Id="rId4" Type="http://schemas.openxmlformats.org/officeDocument/2006/relationships/image" Target="../media/image286.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36.gif"/><Relationship Id="rId4" Type="http://schemas.openxmlformats.org/officeDocument/2006/relationships/image" Target="../media/image289.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290.emf"/><Relationship Id="rId4" Type="http://schemas.openxmlformats.org/officeDocument/2006/relationships/image" Target="../media/image36.gi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36.gi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36.gif"/><Relationship Id="rId5" Type="http://schemas.openxmlformats.org/officeDocument/2006/relationships/chart" Target="../charts/chart2.xml"/><Relationship Id="rId4" Type="http://schemas.openxmlformats.org/officeDocument/2006/relationships/chart" Target="../charts/char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36.gif"/><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293.gif"/><Relationship Id="rId5" Type="http://schemas.openxmlformats.org/officeDocument/2006/relationships/image" Target="../media/image292.png"/><Relationship Id="rId4" Type="http://schemas.openxmlformats.org/officeDocument/2006/relationships/image" Target="../media/image291.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31.emf"/><Relationship Id="rId4" Type="http://schemas.openxmlformats.org/officeDocument/2006/relationships/image" Target="../media/image30.emf"/></Relationships>
</file>

<file path=ppt/slides/_rels/slide40.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294.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36.gif"/></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image" Target="../media/image36.gif"/><Relationship Id="rId2" Type="http://schemas.openxmlformats.org/officeDocument/2006/relationships/slideLayout" Target="../slideLayouts/slideLayout3.xml"/><Relationship Id="rId1" Type="http://schemas.openxmlformats.org/officeDocument/2006/relationships/tags" Target="../tags/tag21.xml"/><Relationship Id="rId6" Type="http://schemas.openxmlformats.org/officeDocument/2006/relationships/image" Target="../media/image297.emf"/><Relationship Id="rId5" Type="http://schemas.openxmlformats.org/officeDocument/2006/relationships/image" Target="../media/image296.emf"/><Relationship Id="rId4" Type="http://schemas.openxmlformats.org/officeDocument/2006/relationships/image" Target="../media/image295.emf"/></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36.gi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36.gif"/><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300.emf"/><Relationship Id="rId5" Type="http://schemas.openxmlformats.org/officeDocument/2006/relationships/image" Target="../media/image299.emf"/><Relationship Id="rId4" Type="http://schemas.openxmlformats.org/officeDocument/2006/relationships/image" Target="../media/image298.e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2.gif"/></Relationships>
</file>

<file path=ppt/slides/_rels/slide50.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notesSlide" Target="../notesSlides/notesSlide47.xml"/><Relationship Id="rId7" Type="http://schemas.openxmlformats.org/officeDocument/2006/relationships/image" Target="../media/image48.emf"/><Relationship Id="rId2" Type="http://schemas.openxmlformats.org/officeDocument/2006/relationships/slideLayout" Target="../slideLayouts/slideLayout3.xml"/><Relationship Id="rId1" Type="http://schemas.openxmlformats.org/officeDocument/2006/relationships/tags" Target="../tags/tag24.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 Id="rId9" Type="http://schemas.openxmlformats.org/officeDocument/2006/relationships/image" Target="../media/image50.emf"/></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25.xml"/><Relationship Id="rId6" Type="http://schemas.openxmlformats.org/officeDocument/2006/relationships/image" Target="../media/image301.emf"/><Relationship Id="rId5" Type="http://schemas.openxmlformats.org/officeDocument/2006/relationships/image" Target="../media/image55.emf"/><Relationship Id="rId4" Type="http://schemas.openxmlformats.org/officeDocument/2006/relationships/image" Target="../media/image54.emf"/></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302.png"/><Relationship Id="rId7" Type="http://schemas.openxmlformats.org/officeDocument/2006/relationships/image" Target="../media/image306.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305.png"/><Relationship Id="rId5" Type="http://schemas.openxmlformats.org/officeDocument/2006/relationships/image" Target="../media/image304.png"/><Relationship Id="rId4" Type="http://schemas.openxmlformats.org/officeDocument/2006/relationships/image" Target="../media/image303.png"/><Relationship Id="rId9" Type="http://schemas.openxmlformats.org/officeDocument/2006/relationships/image" Target="../media/image308.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3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9428" y="1694196"/>
            <a:ext cx="4105151" cy="943964"/>
          </a:xfrm>
          <a:prstGeom prst="rect">
            <a:avLst/>
          </a:prstGeom>
        </p:spPr>
      </p:pic>
      <p:sp>
        <p:nvSpPr>
          <p:cNvPr id="2" name="TextBox 1"/>
          <p:cNvSpPr txBox="1"/>
          <p:nvPr/>
        </p:nvSpPr>
        <p:spPr>
          <a:xfrm>
            <a:off x="3013662" y="586267"/>
            <a:ext cx="3116687" cy="769441"/>
          </a:xfrm>
          <a:prstGeom prst="rect">
            <a:avLst/>
          </a:prstGeom>
          <a:noFill/>
        </p:spPr>
        <p:txBody>
          <a:bodyPr wrap="none" rtlCol="0">
            <a:spAutoFit/>
          </a:bodyPr>
          <a:lstStyle/>
          <a:p>
            <a:pPr algn="ctr"/>
            <a:r>
              <a:rPr lang="fr-CH" sz="4400" dirty="0" smtClean="0"/>
              <a:t>Thierry Pillet</a:t>
            </a:r>
            <a:endParaRPr lang="en-US" sz="4400" dirty="0"/>
          </a:p>
        </p:txBody>
      </p:sp>
      <p:cxnSp>
        <p:nvCxnSpPr>
          <p:cNvPr id="3" name="Connecteur droit 7"/>
          <p:cNvCxnSpPr/>
          <p:nvPr/>
        </p:nvCxnSpPr>
        <p:spPr>
          <a:xfrm>
            <a:off x="0" y="2674426"/>
            <a:ext cx="914400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536571" y="2677217"/>
            <a:ext cx="4070858" cy="407804"/>
          </a:xfrm>
          <a:prstGeom prst="rect">
            <a:avLst/>
          </a:prstGeom>
          <a:noFill/>
        </p:spPr>
        <p:txBody>
          <a:bodyPr wrap="none" rtlCol="0">
            <a:spAutoFit/>
          </a:bodyPr>
          <a:lstStyle/>
          <a:p>
            <a:pPr algn="ctr"/>
            <a:r>
              <a:rPr lang="fr-CH" sz="2050" spc="300" dirty="0" err="1" smtClean="0"/>
              <a:t>professional</a:t>
            </a:r>
            <a:r>
              <a:rPr lang="fr-CH" sz="2050" spc="300" dirty="0" smtClean="0"/>
              <a:t> </a:t>
            </a:r>
            <a:r>
              <a:rPr lang="fr-CH" sz="2050" spc="300" dirty="0" err="1" smtClean="0"/>
              <a:t>presentations</a:t>
            </a:r>
            <a:endParaRPr lang="en-US" sz="2050" spc="300" dirty="0"/>
          </a:p>
        </p:txBody>
      </p:sp>
      <p:sp>
        <p:nvSpPr>
          <p:cNvPr id="6" name="TextBox 5"/>
          <p:cNvSpPr txBox="1"/>
          <p:nvPr/>
        </p:nvSpPr>
        <p:spPr>
          <a:xfrm>
            <a:off x="522515" y="5023262"/>
            <a:ext cx="8098971" cy="507831"/>
          </a:xfrm>
          <a:prstGeom prst="rect">
            <a:avLst/>
          </a:prstGeom>
          <a:noFill/>
        </p:spPr>
        <p:txBody>
          <a:bodyPr wrap="square" rtlCol="0">
            <a:spAutoFit/>
          </a:bodyPr>
          <a:lstStyle/>
          <a:p>
            <a:r>
              <a:rPr lang="fr-CH" sz="900" baseline="30000" dirty="0"/>
              <a:t>Copyright © </a:t>
            </a:r>
            <a:r>
              <a:rPr lang="fr-CH" sz="900" baseline="30000" dirty="0" smtClean="0"/>
              <a:t>2013 </a:t>
            </a:r>
            <a:r>
              <a:rPr lang="fr-CH" sz="900" baseline="30000" dirty="0"/>
              <a:t>PowerPro / Thierry Pillet. Tous droits réservés. </a:t>
            </a:r>
            <a:r>
              <a:rPr lang="fr-CH" sz="900" baseline="30000" dirty="0" err="1"/>
              <a:t>PowerProTM</a:t>
            </a:r>
            <a:r>
              <a:rPr lang="fr-CH" sz="900" baseline="30000" dirty="0"/>
              <a:t> est une marque déposée de PowerPro / Thierry Pillet. Toutes les autres marques sont la propriété de leur propriétaires </a:t>
            </a:r>
            <a:r>
              <a:rPr lang="fr-CH" sz="900" baseline="30000" dirty="0" smtClean="0"/>
              <a:t>respectifs. </a:t>
            </a:r>
            <a:r>
              <a:rPr lang="fr-CH" sz="900" baseline="30000" dirty="0"/>
              <a:t>Microsoft, PowerPoint, et Windows sont des marques déposées ou des marques commerciales de Microsoft Corporation aux </a:t>
            </a:r>
            <a:r>
              <a:rPr lang="fr-CH" sz="900" baseline="30000" dirty="0" smtClean="0"/>
              <a:t>États-Unis </a:t>
            </a:r>
            <a:r>
              <a:rPr lang="fr-CH" sz="900" baseline="30000" dirty="0"/>
              <a:t>et/ou dans d’autres pays. “Boostez vos présentations” est une publication indépendante et n’est ni affiliée à, ni a été autorisée, sponsorisée, ou approuvée par Microsoft Corporation. Les captures d’écran de PowerPoint® sont utilisées avec la permission de Microsoft.</a:t>
            </a:r>
          </a:p>
          <a:p>
            <a:r>
              <a:rPr lang="fr-CH" sz="900" baseline="30000" dirty="0"/>
              <a:t>Aucune partie de cette publication ne peut être reproduite ni utilisée sous quelque forme que ce soit et par aucun procédé, électronique ou mécanique, y compris la photocopie et les microfilms, sans l’accord écrit de l’auteur..</a:t>
            </a:r>
            <a:endParaRPr lang="en-US" sz="900" dirty="0"/>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3973" t="6867" r="3077" b="7471"/>
          <a:stretch/>
        </p:blipFill>
        <p:spPr>
          <a:xfrm>
            <a:off x="2334308" y="4065123"/>
            <a:ext cx="1070591" cy="457573"/>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63876" y="4115708"/>
            <a:ext cx="469507" cy="346877"/>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72501" y="4012752"/>
            <a:ext cx="627582" cy="552789"/>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63682" y="4039405"/>
            <a:ext cx="1030138" cy="499482"/>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37306" y="4139314"/>
            <a:ext cx="695499" cy="347294"/>
          </a:xfrm>
          <a:prstGeom prst="rect">
            <a:avLst/>
          </a:prstGeom>
        </p:spPr>
      </p:pic>
      <p:pic>
        <p:nvPicPr>
          <p:cNvPr id="12" name="10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886082" y="3984162"/>
            <a:ext cx="686238" cy="571865"/>
          </a:xfrm>
          <a:prstGeom prst="rect">
            <a:avLst/>
          </a:prstGeom>
        </p:spPr>
      </p:pic>
      <p:pic>
        <p:nvPicPr>
          <p:cNvPr id="13" name="Picture 52" descr="Logo_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gray">
          <a:xfrm>
            <a:off x="585788" y="4215656"/>
            <a:ext cx="852488" cy="14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539124" y="4207918"/>
            <a:ext cx="990527" cy="238664"/>
          </a:xfrm>
          <a:prstGeom prst="rect">
            <a:avLst/>
          </a:prstGeom>
        </p:spPr>
      </p:pic>
      <p:pic>
        <p:nvPicPr>
          <p:cNvPr id="15" name="Picture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281897" y="4178758"/>
            <a:ext cx="611658" cy="220776"/>
          </a:xfrm>
          <a:prstGeom prst="rect">
            <a:avLst/>
          </a:prstGeom>
        </p:spPr>
      </p:pic>
    </p:spTree>
    <p:extLst>
      <p:ext uri="{BB962C8B-B14F-4D97-AF65-F5344CB8AC3E}">
        <p14:creationId xmlns:p14="http://schemas.microsoft.com/office/powerpoint/2010/main" val="1991145248"/>
      </p:ext>
    </p:extLst>
  </p:cSld>
  <p:clrMapOvr>
    <a:masterClrMapping/>
  </p:clrMapOvr>
  <mc:AlternateContent xmlns:mc="http://schemas.openxmlformats.org/markup-compatibility/2006" xmlns:p14="http://schemas.microsoft.com/office/powerpoint/2010/main">
    <mc:Choice Requires="p14">
      <p:transition spd="med" p14:dur="700" advTm="12999">
        <p:fade/>
      </p:transition>
    </mc:Choice>
    <mc:Fallback xmlns="">
      <p:transition spd="med" advTm="12999">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6035166" y="2579622"/>
            <a:ext cx="1433171" cy="563676"/>
            <a:chOff x="5280063" y="2584405"/>
            <a:chExt cx="1433171" cy="563676"/>
          </a:xfrm>
        </p:grpSpPr>
        <p:grpSp>
          <p:nvGrpSpPr>
            <p:cNvPr id="54" name="Group 04"/>
            <p:cNvGrpSpPr/>
            <p:nvPr/>
          </p:nvGrpSpPr>
          <p:grpSpPr>
            <a:xfrm>
              <a:off x="5280063" y="2584405"/>
              <a:ext cx="1433171" cy="563676"/>
              <a:chOff x="5280045" y="2575662"/>
              <a:chExt cx="1433171" cy="563675"/>
            </a:xfrm>
          </p:grpSpPr>
          <p:sp>
            <p:nvSpPr>
              <p:cNvPr id="61" name="Rounded Rectangle 60"/>
              <p:cNvSpPr/>
              <p:nvPr/>
            </p:nvSpPr>
            <p:spPr>
              <a:xfrm>
                <a:off x="5280045"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64" name="Rounded Rectangle 63"/>
              <p:cNvSpPr/>
              <p:nvPr/>
            </p:nvSpPr>
            <p:spPr>
              <a:xfrm>
                <a:off x="5295551"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65" name="Rounded Rectangle 64"/>
              <p:cNvSpPr/>
              <p:nvPr/>
            </p:nvSpPr>
            <p:spPr>
              <a:xfrm>
                <a:off x="5332160"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66" name="Rounded Rectangle 65"/>
              <p:cNvSpPr/>
              <p:nvPr/>
            </p:nvSpPr>
            <p:spPr>
              <a:xfrm>
                <a:off x="5346452" y="2637832"/>
                <a:ext cx="1300357" cy="4393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67" name="Rounded Rectangle 66"/>
              <p:cNvSpPr/>
              <p:nvPr/>
            </p:nvSpPr>
            <p:spPr>
              <a:xfrm>
                <a:off x="5346451" y="2637832"/>
                <a:ext cx="1300357" cy="439334"/>
              </a:xfrm>
              <a:prstGeom prst="roundRect">
                <a:avLst/>
              </a:prstGeom>
              <a:solidFill>
                <a:srgbClr val="80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68" name="Rounded Rectangle 67"/>
              <p:cNvSpPr/>
              <p:nvPr/>
            </p:nvSpPr>
            <p:spPr>
              <a:xfrm>
                <a:off x="5395431"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58" name="TextBox 57"/>
            <p:cNvSpPr txBox="1"/>
            <p:nvPr/>
          </p:nvSpPr>
          <p:spPr>
            <a:xfrm>
              <a:off x="5314274" y="2696966"/>
              <a:ext cx="136473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présentation</a:t>
              </a:r>
              <a:endParaRPr lang="fr-CH" sz="1600" b="1" dirty="0">
                <a:solidFill>
                  <a:prstClr val="white"/>
                </a:solidFill>
                <a:effectLst>
                  <a:outerShdw blurRad="50800" dist="38100" dir="5400000" algn="t" rotWithShape="0">
                    <a:prstClr val="black">
                      <a:alpha val="40000"/>
                    </a:prstClr>
                  </a:outerShdw>
                </a:effectLst>
              </a:endParaRPr>
            </a:p>
          </p:txBody>
        </p:sp>
      </p:grpSp>
      <p:grpSp>
        <p:nvGrpSpPr>
          <p:cNvPr id="69" name="Group 68"/>
          <p:cNvGrpSpPr/>
          <p:nvPr/>
        </p:nvGrpSpPr>
        <p:grpSpPr>
          <a:xfrm>
            <a:off x="3841256" y="2579621"/>
            <a:ext cx="1433171" cy="563676"/>
            <a:chOff x="2413712" y="2584405"/>
            <a:chExt cx="1433171" cy="563676"/>
          </a:xfrm>
        </p:grpSpPr>
        <p:grpSp>
          <p:nvGrpSpPr>
            <p:cNvPr id="70" name="Group 02"/>
            <p:cNvGrpSpPr/>
            <p:nvPr/>
          </p:nvGrpSpPr>
          <p:grpSpPr>
            <a:xfrm>
              <a:off x="2413712" y="2584405"/>
              <a:ext cx="1433171" cy="563676"/>
              <a:chOff x="2413703" y="2575662"/>
              <a:chExt cx="1433171" cy="563675"/>
            </a:xfrm>
          </p:grpSpPr>
          <p:sp>
            <p:nvSpPr>
              <p:cNvPr id="72" name="Rounded Rectangle 71"/>
              <p:cNvSpPr/>
              <p:nvPr/>
            </p:nvSpPr>
            <p:spPr>
              <a:xfrm>
                <a:off x="2413703"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73" name="Rounded Rectangle 72"/>
              <p:cNvSpPr/>
              <p:nvPr/>
            </p:nvSpPr>
            <p:spPr>
              <a:xfrm>
                <a:off x="2429209"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74" name="Rounded Rectangle 73"/>
              <p:cNvSpPr/>
              <p:nvPr/>
            </p:nvSpPr>
            <p:spPr>
              <a:xfrm>
                <a:off x="2465818"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75" name="Rounded Rectangle 74"/>
              <p:cNvSpPr/>
              <p:nvPr/>
            </p:nvSpPr>
            <p:spPr>
              <a:xfrm>
                <a:off x="2480110" y="2637832"/>
                <a:ext cx="1300357" cy="439334"/>
              </a:xfrm>
              <a:prstGeom prst="roundRect">
                <a:avLst/>
              </a:prstGeom>
              <a:solidFill>
                <a:srgbClr val="FF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76" name="Rounded Rectangle 75"/>
              <p:cNvSpPr/>
              <p:nvPr/>
            </p:nvSpPr>
            <p:spPr>
              <a:xfrm>
                <a:off x="2480109" y="2637832"/>
                <a:ext cx="1300357" cy="439334"/>
              </a:xfrm>
              <a:prstGeom prst="roundRect">
                <a:avLst/>
              </a:prstGeom>
              <a:solidFill>
                <a:srgbClr val="FF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77" name="Rounded Rectangle 76"/>
              <p:cNvSpPr/>
              <p:nvPr/>
            </p:nvSpPr>
            <p:spPr>
              <a:xfrm>
                <a:off x="2529089"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71" name="TextBox 70"/>
            <p:cNvSpPr txBox="1"/>
            <p:nvPr/>
          </p:nvSpPr>
          <p:spPr>
            <a:xfrm>
              <a:off x="2550716" y="2696966"/>
              <a:ext cx="1159163" cy="338554"/>
            </a:xfrm>
            <a:prstGeom prst="rect">
              <a:avLst/>
            </a:prstGeom>
            <a:noFill/>
          </p:spPr>
          <p:txBody>
            <a:bodyPr wrap="none" rtlCol="0">
              <a:spAutoFit/>
            </a:bodyPr>
            <a:lstStyle/>
            <a:p>
              <a:pPr algn="ctr"/>
              <a:r>
                <a:rPr lang="fr-CH" sz="1600" b="1" dirty="0">
                  <a:solidFill>
                    <a:prstClr val="white"/>
                  </a:solidFill>
                  <a:effectLst>
                    <a:outerShdw blurRad="50800" dist="38100" dir="5400000" algn="t" rotWithShape="0">
                      <a:prstClr val="black">
                        <a:alpha val="40000"/>
                      </a:prstClr>
                    </a:outerShdw>
                  </a:effectLst>
                </a:rPr>
                <a:t>réalisation</a:t>
              </a:r>
            </a:p>
          </p:txBody>
        </p:sp>
      </p:grpSp>
      <p:grpSp>
        <p:nvGrpSpPr>
          <p:cNvPr id="78" name="Group 77"/>
          <p:cNvGrpSpPr/>
          <p:nvPr/>
        </p:nvGrpSpPr>
        <p:grpSpPr>
          <a:xfrm>
            <a:off x="1675663" y="2579620"/>
            <a:ext cx="1433171" cy="563676"/>
            <a:chOff x="554784" y="2584405"/>
            <a:chExt cx="1433171" cy="563676"/>
          </a:xfrm>
        </p:grpSpPr>
        <p:grpSp>
          <p:nvGrpSpPr>
            <p:cNvPr id="79" name="Group 01"/>
            <p:cNvGrpSpPr/>
            <p:nvPr/>
          </p:nvGrpSpPr>
          <p:grpSpPr>
            <a:xfrm>
              <a:off x="554784" y="2584405"/>
              <a:ext cx="1433171" cy="563676"/>
              <a:chOff x="554774" y="2575662"/>
              <a:chExt cx="1433171" cy="563675"/>
            </a:xfrm>
          </p:grpSpPr>
          <p:sp>
            <p:nvSpPr>
              <p:cNvPr id="81" name="Rounded Rectangle 80"/>
              <p:cNvSpPr/>
              <p:nvPr/>
            </p:nvSpPr>
            <p:spPr>
              <a:xfrm>
                <a:off x="554774"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82" name="Rounded Rectangle 81"/>
              <p:cNvSpPr/>
              <p:nvPr/>
            </p:nvSpPr>
            <p:spPr>
              <a:xfrm>
                <a:off x="570280"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83" name="Rounded Rectangle 82"/>
              <p:cNvSpPr/>
              <p:nvPr/>
            </p:nvSpPr>
            <p:spPr>
              <a:xfrm>
                <a:off x="606889"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84" name="Rounded Rectangle 83"/>
              <p:cNvSpPr/>
              <p:nvPr/>
            </p:nvSpPr>
            <p:spPr>
              <a:xfrm>
                <a:off x="621181" y="2637832"/>
                <a:ext cx="1300357" cy="439334"/>
              </a:xfrm>
              <a:prstGeom prst="roundRect">
                <a:avLst/>
              </a:prstGeom>
              <a:solidFill>
                <a:srgbClr val="FABC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85" name="Rounded Rectangle 84"/>
              <p:cNvSpPr/>
              <p:nvPr/>
            </p:nvSpPr>
            <p:spPr>
              <a:xfrm>
                <a:off x="621181" y="2637832"/>
                <a:ext cx="1300357" cy="439334"/>
              </a:xfrm>
              <a:prstGeom prst="roundRect">
                <a:avLst/>
              </a:prstGeom>
              <a:solidFill>
                <a:srgbClr val="F7931E"/>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86" name="Rounded Rectangle 85"/>
              <p:cNvSpPr/>
              <p:nvPr/>
            </p:nvSpPr>
            <p:spPr>
              <a:xfrm>
                <a:off x="670160"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80" name="TextBox 79"/>
            <p:cNvSpPr txBox="1"/>
            <p:nvPr/>
          </p:nvSpPr>
          <p:spPr>
            <a:xfrm>
              <a:off x="667509" y="2696966"/>
              <a:ext cx="120770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conception</a:t>
              </a:r>
              <a:endParaRPr lang="fr-CH" sz="1600" b="1" dirty="0">
                <a:solidFill>
                  <a:prstClr val="white"/>
                </a:solidFill>
                <a:effectLst>
                  <a:outerShdw blurRad="50800" dist="38100" dir="5400000" algn="t" rotWithShape="0">
                    <a:prstClr val="black">
                      <a:alpha val="40000"/>
                    </a:prstClr>
                  </a:outerShdw>
                </a:effectLst>
              </a:endParaRPr>
            </a:p>
          </p:txBody>
        </p:sp>
      </p:grpSp>
      <p:pic>
        <p:nvPicPr>
          <p:cNvPr id="108" name="flèch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8686" y="2688224"/>
            <a:ext cx="345144" cy="346472"/>
          </a:xfrm>
          <a:prstGeom prst="rect">
            <a:avLst/>
          </a:prstGeom>
        </p:spPr>
      </p:pic>
    </p:spTree>
    <p:extLst>
      <p:ext uri="{BB962C8B-B14F-4D97-AF65-F5344CB8AC3E}">
        <p14:creationId xmlns:p14="http://schemas.microsoft.com/office/powerpoint/2010/main" val="2718717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nodeType="withEffect">
                                  <p:stCondLst>
                                    <p:cond delay="0"/>
                                  </p:stCondLst>
                                  <p:childTnLst>
                                    <p:anim calcmode="lin" valueType="num">
                                      <p:cBhvr additive="base">
                                        <p:cTn id="6" dur="500"/>
                                        <p:tgtEl>
                                          <p:spTgt spid="108"/>
                                        </p:tgtEl>
                                        <p:attrNameLst>
                                          <p:attrName>ppt_x</p:attrName>
                                        </p:attrNameLst>
                                      </p:cBhvr>
                                      <p:tavLst>
                                        <p:tav tm="0">
                                          <p:val>
                                            <p:strVal val="ppt_x"/>
                                          </p:val>
                                        </p:tav>
                                        <p:tav tm="100000">
                                          <p:val>
                                            <p:strVal val="1+ppt_w/2"/>
                                          </p:val>
                                        </p:tav>
                                      </p:tavLst>
                                    </p:anim>
                                    <p:anim calcmode="lin" valueType="num">
                                      <p:cBhvr additive="base">
                                        <p:cTn id="7" dur="500"/>
                                        <p:tgtEl>
                                          <p:spTgt spid="108"/>
                                        </p:tgtEl>
                                        <p:attrNameLst>
                                          <p:attrName>ppt_y</p:attrName>
                                        </p:attrNameLst>
                                      </p:cBhvr>
                                      <p:tavLst>
                                        <p:tav tm="0">
                                          <p:val>
                                            <p:strVal val="ppt_y"/>
                                          </p:val>
                                        </p:tav>
                                        <p:tav tm="100000">
                                          <p:val>
                                            <p:strVal val="ppt_y"/>
                                          </p:val>
                                        </p:tav>
                                      </p:tavLst>
                                    </p:anim>
                                    <p:set>
                                      <p:cBhvr>
                                        <p:cTn id="8" dur="1" fill="hold">
                                          <p:stCondLst>
                                            <p:cond delay="499"/>
                                          </p:stCondLst>
                                        </p:cTn>
                                        <p:tgtEl>
                                          <p:spTgt spid="108"/>
                                        </p:tgtEl>
                                        <p:attrNameLst>
                                          <p:attrName>style.visibility</p:attrName>
                                        </p:attrNameLst>
                                      </p:cBhvr>
                                      <p:to>
                                        <p:strVal val="hidden"/>
                                      </p:to>
                                    </p:set>
                                  </p:childTnLst>
                                </p:cTn>
                              </p:par>
                              <p:par>
                                <p:cTn id="9" presetID="42" presetClass="path" presetSubtype="0" accel="50000" decel="50000" fill="hold" nodeType="withEffect">
                                  <p:stCondLst>
                                    <p:cond delay="0"/>
                                  </p:stCondLst>
                                  <p:childTnLst>
                                    <p:animMotion origin="layout" path="M -1.94444E-6 -4.6374E-6 L -0.12448 -0.13781 " pathEditMode="relative" rAng="0" ptsTypes="AA">
                                      <p:cBhvr>
                                        <p:cTn id="10" dur="2000" fill="hold"/>
                                        <p:tgtEl>
                                          <p:spTgt spid="78"/>
                                        </p:tgtEl>
                                        <p:attrNameLst>
                                          <p:attrName>ppt_x</p:attrName>
                                          <p:attrName>ppt_y</p:attrName>
                                        </p:attrNameLst>
                                      </p:cBhvr>
                                      <p:rCtr x="-6233" y="-6891"/>
                                    </p:animMotion>
                                  </p:childTnLst>
                                </p:cTn>
                              </p:par>
                              <p:par>
                                <p:cTn id="11" presetID="42" presetClass="path" presetSubtype="0" accel="50000" decel="50000" fill="hold" nodeType="withEffect">
                                  <p:stCondLst>
                                    <p:cond delay="0"/>
                                  </p:stCondLst>
                                  <p:childTnLst>
                                    <p:animMotion origin="layout" path="M 2.5E-6 -4.6374E-6 L -0.36129 0.0603 " pathEditMode="relative" rAng="0" ptsTypes="AA">
                                      <p:cBhvr>
                                        <p:cTn id="12" dur="2000" fill="hold"/>
                                        <p:tgtEl>
                                          <p:spTgt spid="69"/>
                                        </p:tgtEl>
                                        <p:attrNameLst>
                                          <p:attrName>ppt_x</p:attrName>
                                          <p:attrName>ppt_y</p:attrName>
                                        </p:attrNameLst>
                                      </p:cBhvr>
                                      <p:rCtr x="-18073" y="3001"/>
                                    </p:animMotion>
                                  </p:childTnLst>
                                </p:cTn>
                              </p:par>
                              <p:par>
                                <p:cTn id="13" presetID="42" presetClass="path" presetSubtype="0" accel="50000" decel="50000" fill="hold" nodeType="withEffect">
                                  <p:stCondLst>
                                    <p:cond delay="0"/>
                                  </p:stCondLst>
                                  <p:childTnLst>
                                    <p:animMotion origin="layout" path="M 1.94444E-6 -4.6374E-6 L -0.60122 0.25007 " pathEditMode="relative" rAng="0" ptsTypes="AA">
                                      <p:cBhvr>
                                        <p:cTn id="14" dur="2000" fill="hold"/>
                                        <p:tgtEl>
                                          <p:spTgt spid="52"/>
                                        </p:tgtEl>
                                        <p:attrNameLst>
                                          <p:attrName>ppt_x</p:attrName>
                                          <p:attrName>ppt_y</p:attrName>
                                        </p:attrNameLst>
                                      </p:cBhvr>
                                      <p:rCtr x="-30069" y="1250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5728" y="-164233"/>
            <a:ext cx="4472635" cy="1015663"/>
          </a:xfrm>
          <a:prstGeom prst="rect">
            <a:avLst/>
          </a:prstGeom>
          <a:noFill/>
        </p:spPr>
        <p:txBody>
          <a:bodyPr wrap="none" rtlCol="0">
            <a:spAutoFit/>
          </a:bodyPr>
          <a:lstStyle/>
          <a:p>
            <a:pPr algn="ctr"/>
            <a:r>
              <a:rPr lang="fr-CH" sz="4400" dirty="0" smtClean="0">
                <a:solidFill>
                  <a:prstClr val="black"/>
                </a:solidFill>
              </a:rPr>
              <a:t>Programme </a:t>
            </a:r>
            <a:r>
              <a:rPr lang="fr-CH" sz="5800" dirty="0" smtClean="0">
                <a:solidFill>
                  <a:prstClr val="black"/>
                </a:solidFill>
              </a:rPr>
              <a:t>α</a:t>
            </a:r>
            <a:r>
              <a:rPr lang="fr-CH" sz="4400" dirty="0" smtClean="0">
                <a:solidFill>
                  <a:prstClr val="black"/>
                </a:solidFill>
              </a:rPr>
              <a:t> &gt; </a:t>
            </a:r>
            <a:r>
              <a:rPr lang="el-GR" sz="4400" b="1" dirty="0"/>
              <a:t>Ω</a:t>
            </a:r>
            <a:endParaRPr lang="fr-CH" sz="4400" b="1" dirty="0">
              <a:solidFill>
                <a:prstClr val="black"/>
              </a:solidFill>
            </a:endParaRPr>
          </a:p>
        </p:txBody>
      </p:sp>
      <p:grpSp>
        <p:nvGrpSpPr>
          <p:cNvPr id="12" name="Group 11"/>
          <p:cNvGrpSpPr/>
          <p:nvPr/>
        </p:nvGrpSpPr>
        <p:grpSpPr>
          <a:xfrm>
            <a:off x="535872" y="4021608"/>
            <a:ext cx="1433171" cy="563676"/>
            <a:chOff x="5280063" y="2584405"/>
            <a:chExt cx="1433171" cy="563676"/>
          </a:xfrm>
        </p:grpSpPr>
        <p:grpSp>
          <p:nvGrpSpPr>
            <p:cNvPr id="13" name="Group 04"/>
            <p:cNvGrpSpPr/>
            <p:nvPr/>
          </p:nvGrpSpPr>
          <p:grpSpPr>
            <a:xfrm>
              <a:off x="5280063" y="2584405"/>
              <a:ext cx="1433171" cy="563676"/>
              <a:chOff x="5280045" y="2575662"/>
              <a:chExt cx="1433171" cy="563675"/>
            </a:xfrm>
          </p:grpSpPr>
          <p:sp>
            <p:nvSpPr>
              <p:cNvPr id="15" name="Rounded Rectangle 14"/>
              <p:cNvSpPr/>
              <p:nvPr/>
            </p:nvSpPr>
            <p:spPr>
              <a:xfrm>
                <a:off x="5280045"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6" name="Rounded Rectangle 15"/>
              <p:cNvSpPr/>
              <p:nvPr/>
            </p:nvSpPr>
            <p:spPr>
              <a:xfrm>
                <a:off x="5295551"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7" name="Rounded Rectangle 16"/>
              <p:cNvSpPr/>
              <p:nvPr/>
            </p:nvSpPr>
            <p:spPr>
              <a:xfrm>
                <a:off x="5332160"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8" name="Rounded Rectangle 17"/>
              <p:cNvSpPr/>
              <p:nvPr/>
            </p:nvSpPr>
            <p:spPr>
              <a:xfrm>
                <a:off x="5346452" y="2637832"/>
                <a:ext cx="1300357" cy="4393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9" name="Rounded Rectangle 18"/>
              <p:cNvSpPr/>
              <p:nvPr/>
            </p:nvSpPr>
            <p:spPr>
              <a:xfrm>
                <a:off x="5346451" y="2637832"/>
                <a:ext cx="1300357" cy="439334"/>
              </a:xfrm>
              <a:prstGeom prst="roundRect">
                <a:avLst/>
              </a:prstGeom>
              <a:solidFill>
                <a:srgbClr val="80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20" name="Rounded Rectangle 19"/>
              <p:cNvSpPr/>
              <p:nvPr/>
            </p:nvSpPr>
            <p:spPr>
              <a:xfrm>
                <a:off x="5395431"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14" name="TextBox 13"/>
            <p:cNvSpPr txBox="1"/>
            <p:nvPr/>
          </p:nvSpPr>
          <p:spPr>
            <a:xfrm>
              <a:off x="5314274" y="2696966"/>
              <a:ext cx="136473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présentation</a:t>
              </a:r>
              <a:endParaRPr lang="fr-CH" sz="1600" b="1" dirty="0">
                <a:solidFill>
                  <a:prstClr val="white"/>
                </a:solidFill>
                <a:effectLst>
                  <a:outerShdw blurRad="50800" dist="38100" dir="5400000" algn="t" rotWithShape="0">
                    <a:prstClr val="black">
                      <a:alpha val="40000"/>
                    </a:prstClr>
                  </a:outerShdw>
                </a:effectLst>
              </a:endParaRPr>
            </a:p>
          </p:txBody>
        </p:sp>
      </p:grpSp>
      <p:grpSp>
        <p:nvGrpSpPr>
          <p:cNvPr id="30" name="Group 29"/>
          <p:cNvGrpSpPr/>
          <p:nvPr/>
        </p:nvGrpSpPr>
        <p:grpSpPr>
          <a:xfrm>
            <a:off x="535872" y="2925831"/>
            <a:ext cx="1433171" cy="563676"/>
            <a:chOff x="2413712" y="2584405"/>
            <a:chExt cx="1433171" cy="563676"/>
          </a:xfrm>
        </p:grpSpPr>
        <p:grpSp>
          <p:nvGrpSpPr>
            <p:cNvPr id="31" name="Group 02"/>
            <p:cNvGrpSpPr/>
            <p:nvPr/>
          </p:nvGrpSpPr>
          <p:grpSpPr>
            <a:xfrm>
              <a:off x="2413712" y="2584405"/>
              <a:ext cx="1433171" cy="563676"/>
              <a:chOff x="2413703" y="2575662"/>
              <a:chExt cx="1433171" cy="563675"/>
            </a:xfrm>
          </p:grpSpPr>
          <p:sp>
            <p:nvSpPr>
              <p:cNvPr id="33" name="Rounded Rectangle 32"/>
              <p:cNvSpPr/>
              <p:nvPr/>
            </p:nvSpPr>
            <p:spPr>
              <a:xfrm>
                <a:off x="2413703"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4" name="Rounded Rectangle 33"/>
              <p:cNvSpPr/>
              <p:nvPr/>
            </p:nvSpPr>
            <p:spPr>
              <a:xfrm>
                <a:off x="2429209"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5" name="Rounded Rectangle 34"/>
              <p:cNvSpPr/>
              <p:nvPr/>
            </p:nvSpPr>
            <p:spPr>
              <a:xfrm>
                <a:off x="2465818"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6" name="Rounded Rectangle 35"/>
              <p:cNvSpPr/>
              <p:nvPr/>
            </p:nvSpPr>
            <p:spPr>
              <a:xfrm>
                <a:off x="2480110" y="2637832"/>
                <a:ext cx="1300357" cy="439334"/>
              </a:xfrm>
              <a:prstGeom prst="roundRect">
                <a:avLst/>
              </a:prstGeom>
              <a:solidFill>
                <a:srgbClr val="FF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7" name="Rounded Rectangle 36"/>
              <p:cNvSpPr/>
              <p:nvPr/>
            </p:nvSpPr>
            <p:spPr>
              <a:xfrm>
                <a:off x="2480109" y="2637832"/>
                <a:ext cx="1300357" cy="439334"/>
              </a:xfrm>
              <a:prstGeom prst="roundRect">
                <a:avLst/>
              </a:prstGeom>
              <a:solidFill>
                <a:srgbClr val="FF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8" name="Rounded Rectangle 37"/>
              <p:cNvSpPr/>
              <p:nvPr/>
            </p:nvSpPr>
            <p:spPr>
              <a:xfrm>
                <a:off x="2529089"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32" name="TextBox 31"/>
            <p:cNvSpPr txBox="1"/>
            <p:nvPr/>
          </p:nvSpPr>
          <p:spPr>
            <a:xfrm>
              <a:off x="2550716" y="2696966"/>
              <a:ext cx="1159163" cy="338554"/>
            </a:xfrm>
            <a:prstGeom prst="rect">
              <a:avLst/>
            </a:prstGeom>
            <a:noFill/>
          </p:spPr>
          <p:txBody>
            <a:bodyPr wrap="none" rtlCol="0">
              <a:spAutoFit/>
            </a:bodyPr>
            <a:lstStyle/>
            <a:p>
              <a:pPr algn="ctr"/>
              <a:r>
                <a:rPr lang="fr-CH" sz="1600" b="1" dirty="0">
                  <a:solidFill>
                    <a:prstClr val="white"/>
                  </a:solidFill>
                  <a:effectLst>
                    <a:outerShdw blurRad="50800" dist="38100" dir="5400000" algn="t" rotWithShape="0">
                      <a:prstClr val="black">
                        <a:alpha val="40000"/>
                      </a:prstClr>
                    </a:outerShdw>
                  </a:effectLst>
                </a:rPr>
                <a:t>réalisation</a:t>
              </a:r>
            </a:p>
          </p:txBody>
        </p:sp>
      </p:grpSp>
      <p:grpSp>
        <p:nvGrpSpPr>
          <p:cNvPr id="39" name="Group 38"/>
          <p:cNvGrpSpPr/>
          <p:nvPr/>
        </p:nvGrpSpPr>
        <p:grpSpPr>
          <a:xfrm>
            <a:off x="535872" y="1790175"/>
            <a:ext cx="1433171" cy="563676"/>
            <a:chOff x="554784" y="2584405"/>
            <a:chExt cx="1433171" cy="563676"/>
          </a:xfrm>
        </p:grpSpPr>
        <p:grpSp>
          <p:nvGrpSpPr>
            <p:cNvPr id="40" name="Group 01"/>
            <p:cNvGrpSpPr/>
            <p:nvPr/>
          </p:nvGrpSpPr>
          <p:grpSpPr>
            <a:xfrm>
              <a:off x="554784" y="2584405"/>
              <a:ext cx="1433171" cy="563676"/>
              <a:chOff x="554774" y="2575662"/>
              <a:chExt cx="1433171" cy="563675"/>
            </a:xfrm>
          </p:grpSpPr>
          <p:sp>
            <p:nvSpPr>
              <p:cNvPr id="42" name="Rounded Rectangle 41"/>
              <p:cNvSpPr/>
              <p:nvPr/>
            </p:nvSpPr>
            <p:spPr>
              <a:xfrm>
                <a:off x="554774"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3" name="Rounded Rectangle 42"/>
              <p:cNvSpPr/>
              <p:nvPr/>
            </p:nvSpPr>
            <p:spPr>
              <a:xfrm>
                <a:off x="570280"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4" name="Rounded Rectangle 43"/>
              <p:cNvSpPr/>
              <p:nvPr/>
            </p:nvSpPr>
            <p:spPr>
              <a:xfrm>
                <a:off x="606889"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5" name="Rounded Rectangle 44"/>
              <p:cNvSpPr/>
              <p:nvPr/>
            </p:nvSpPr>
            <p:spPr>
              <a:xfrm>
                <a:off x="621181" y="2637832"/>
                <a:ext cx="1300357" cy="439334"/>
              </a:xfrm>
              <a:prstGeom prst="roundRect">
                <a:avLst/>
              </a:prstGeom>
              <a:solidFill>
                <a:srgbClr val="FABC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6" name="Rounded Rectangle 45"/>
              <p:cNvSpPr/>
              <p:nvPr/>
            </p:nvSpPr>
            <p:spPr>
              <a:xfrm>
                <a:off x="621181" y="2637832"/>
                <a:ext cx="1300357" cy="439334"/>
              </a:xfrm>
              <a:prstGeom prst="roundRect">
                <a:avLst/>
              </a:prstGeom>
              <a:solidFill>
                <a:srgbClr val="F7931E"/>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7" name="Rounded Rectangle 46"/>
              <p:cNvSpPr/>
              <p:nvPr/>
            </p:nvSpPr>
            <p:spPr>
              <a:xfrm>
                <a:off x="670160"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41" name="TextBox 40"/>
            <p:cNvSpPr txBox="1"/>
            <p:nvPr/>
          </p:nvSpPr>
          <p:spPr>
            <a:xfrm>
              <a:off x="667509" y="2696966"/>
              <a:ext cx="120770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conception</a:t>
              </a:r>
              <a:endParaRPr lang="fr-CH" sz="1600" b="1" dirty="0">
                <a:solidFill>
                  <a:prstClr val="white"/>
                </a:solidFill>
                <a:effectLst>
                  <a:outerShdw blurRad="50800" dist="38100" dir="5400000" algn="t" rotWithShape="0">
                    <a:prstClr val="black">
                      <a:alpha val="40000"/>
                    </a:prstClr>
                  </a:outerShdw>
                </a:effectLst>
              </a:endParaRPr>
            </a:p>
          </p:txBody>
        </p:sp>
      </p:grpSp>
      <p:sp>
        <p:nvSpPr>
          <p:cNvPr id="50" name="TextBox 49"/>
          <p:cNvSpPr txBox="1"/>
          <p:nvPr/>
        </p:nvSpPr>
        <p:spPr>
          <a:xfrm>
            <a:off x="2706744" y="1748848"/>
            <a:ext cx="5639813" cy="646331"/>
          </a:xfrm>
          <a:prstGeom prst="rect">
            <a:avLst/>
          </a:prstGeom>
          <a:noFill/>
        </p:spPr>
        <p:txBody>
          <a:bodyPr wrap="square" rtlCol="0">
            <a:spAutoFit/>
          </a:bodyPr>
          <a:lstStyle/>
          <a:p>
            <a:r>
              <a:rPr lang="fr-CH" dirty="0" smtClean="0">
                <a:solidFill>
                  <a:prstClr val="black"/>
                </a:solidFill>
              </a:rPr>
              <a:t>Architecture, </a:t>
            </a:r>
            <a:r>
              <a:rPr lang="fr-CH" dirty="0">
                <a:solidFill>
                  <a:prstClr val="black"/>
                </a:solidFill>
              </a:rPr>
              <a:t>métaphores, </a:t>
            </a:r>
            <a:r>
              <a:rPr lang="fr-CH" dirty="0" err="1" smtClean="0">
                <a:solidFill>
                  <a:prstClr val="black"/>
                </a:solidFill>
              </a:rPr>
              <a:t>séquentialité</a:t>
            </a:r>
            <a:r>
              <a:rPr lang="fr-CH" dirty="0" smtClean="0">
                <a:solidFill>
                  <a:prstClr val="black"/>
                </a:solidFill>
              </a:rPr>
              <a:t>, le 1</a:t>
            </a:r>
            <a:r>
              <a:rPr lang="fr-CH" baseline="30000" dirty="0" smtClean="0">
                <a:solidFill>
                  <a:prstClr val="black"/>
                </a:solidFill>
              </a:rPr>
              <a:t>er</a:t>
            </a:r>
            <a:r>
              <a:rPr lang="fr-CH" dirty="0" smtClean="0">
                <a:solidFill>
                  <a:prstClr val="black"/>
                </a:solidFill>
              </a:rPr>
              <a:t> secret, </a:t>
            </a:r>
            <a:br>
              <a:rPr lang="fr-CH" dirty="0" smtClean="0">
                <a:solidFill>
                  <a:prstClr val="black"/>
                </a:solidFill>
              </a:rPr>
            </a:br>
            <a:r>
              <a:rPr lang="fr-CH" dirty="0" smtClean="0">
                <a:solidFill>
                  <a:prstClr val="black"/>
                </a:solidFill>
              </a:rPr>
              <a:t>le 2</a:t>
            </a:r>
            <a:r>
              <a:rPr lang="fr-CH" baseline="30000" dirty="0" smtClean="0">
                <a:solidFill>
                  <a:prstClr val="black"/>
                </a:solidFill>
              </a:rPr>
              <a:t>nd</a:t>
            </a:r>
            <a:r>
              <a:rPr lang="fr-CH" dirty="0" smtClean="0">
                <a:solidFill>
                  <a:prstClr val="black"/>
                </a:solidFill>
              </a:rPr>
              <a:t> secret, </a:t>
            </a:r>
            <a:r>
              <a:rPr lang="fr-CH" dirty="0" err="1" smtClean="0">
                <a:solidFill>
                  <a:prstClr val="black"/>
                </a:solidFill>
              </a:rPr>
              <a:t>storytelling</a:t>
            </a:r>
            <a:r>
              <a:rPr lang="fr-CH" dirty="0" smtClean="0">
                <a:solidFill>
                  <a:prstClr val="black"/>
                </a:solidFill>
              </a:rPr>
              <a:t>, les 3 points, </a:t>
            </a:r>
            <a:r>
              <a:rPr lang="fr-CH" dirty="0" err="1" smtClean="0">
                <a:solidFill>
                  <a:prstClr val="black"/>
                </a:solidFill>
              </a:rPr>
              <a:t>storyboarding</a:t>
            </a:r>
            <a:r>
              <a:rPr lang="fr-CH" dirty="0">
                <a:solidFill>
                  <a:prstClr val="black"/>
                </a:solidFill>
              </a:rPr>
              <a:t>.</a:t>
            </a:r>
          </a:p>
        </p:txBody>
      </p:sp>
      <p:sp>
        <p:nvSpPr>
          <p:cNvPr id="51" name="TextBox 50"/>
          <p:cNvSpPr txBox="1"/>
          <p:nvPr/>
        </p:nvSpPr>
        <p:spPr>
          <a:xfrm>
            <a:off x="2706744" y="2884504"/>
            <a:ext cx="5565386" cy="646331"/>
          </a:xfrm>
          <a:prstGeom prst="rect">
            <a:avLst/>
          </a:prstGeom>
          <a:noFill/>
        </p:spPr>
        <p:txBody>
          <a:bodyPr wrap="square" rtlCol="0">
            <a:spAutoFit/>
          </a:bodyPr>
          <a:lstStyle/>
          <a:p>
            <a:r>
              <a:rPr lang="fr-CH" dirty="0">
                <a:solidFill>
                  <a:prstClr val="black"/>
                </a:solidFill>
              </a:rPr>
              <a:t>Angle, </a:t>
            </a:r>
            <a:r>
              <a:rPr lang="fr-CH" dirty="0" smtClean="0">
                <a:solidFill>
                  <a:prstClr val="black"/>
                </a:solidFill>
              </a:rPr>
              <a:t>format, </a:t>
            </a:r>
            <a:r>
              <a:rPr lang="fr-CH" dirty="0" err="1" smtClean="0">
                <a:solidFill>
                  <a:prstClr val="black"/>
                </a:solidFill>
              </a:rPr>
              <a:t>chapitrage</a:t>
            </a:r>
            <a:r>
              <a:rPr lang="fr-CH" dirty="0" smtClean="0">
                <a:solidFill>
                  <a:prstClr val="black"/>
                </a:solidFill>
              </a:rPr>
              <a:t>, style</a:t>
            </a:r>
            <a:r>
              <a:rPr lang="fr-CH" dirty="0">
                <a:solidFill>
                  <a:prstClr val="black"/>
                </a:solidFill>
              </a:rPr>
              <a:t>, design, textes, </a:t>
            </a:r>
            <a:r>
              <a:rPr lang="fr-CH" dirty="0" smtClean="0">
                <a:solidFill>
                  <a:prstClr val="black"/>
                </a:solidFill>
              </a:rPr>
              <a:t>couleurs, photos</a:t>
            </a:r>
            <a:r>
              <a:rPr lang="fr-CH" dirty="0">
                <a:solidFill>
                  <a:prstClr val="black"/>
                </a:solidFill>
              </a:rPr>
              <a:t>, graphiques, </a:t>
            </a:r>
            <a:r>
              <a:rPr lang="fr-CH" dirty="0" smtClean="0">
                <a:solidFill>
                  <a:prstClr val="black"/>
                </a:solidFill>
              </a:rPr>
              <a:t>animation, films.</a:t>
            </a:r>
            <a:endParaRPr lang="fr-CH" dirty="0">
              <a:solidFill>
                <a:prstClr val="black"/>
              </a:solidFill>
            </a:endParaRPr>
          </a:p>
        </p:txBody>
      </p:sp>
      <p:sp>
        <p:nvSpPr>
          <p:cNvPr id="53" name="TextBox 52"/>
          <p:cNvSpPr txBox="1"/>
          <p:nvPr/>
        </p:nvSpPr>
        <p:spPr>
          <a:xfrm>
            <a:off x="2706744" y="3980281"/>
            <a:ext cx="5639813" cy="646331"/>
          </a:xfrm>
          <a:prstGeom prst="rect">
            <a:avLst/>
          </a:prstGeom>
          <a:noFill/>
        </p:spPr>
        <p:txBody>
          <a:bodyPr wrap="square" rtlCol="0">
            <a:spAutoFit/>
          </a:bodyPr>
          <a:lstStyle/>
          <a:p>
            <a:r>
              <a:rPr lang="fr-CH" dirty="0" smtClean="0">
                <a:solidFill>
                  <a:prstClr val="black"/>
                </a:solidFill>
              </a:rPr>
              <a:t>Vue présentateur, présentations au portable, stress, langage corporel, gestion de l’audience, imprimés.</a:t>
            </a:r>
            <a:endParaRPr lang="fr-CH" dirty="0">
              <a:solidFill>
                <a:prstClr val="black"/>
              </a:solidFill>
            </a:endParaRPr>
          </a:p>
        </p:txBody>
      </p:sp>
      <p:grpSp>
        <p:nvGrpSpPr>
          <p:cNvPr id="60" name="Group 59"/>
          <p:cNvGrpSpPr/>
          <p:nvPr/>
        </p:nvGrpSpPr>
        <p:grpSpPr>
          <a:xfrm>
            <a:off x="339547" y="1024173"/>
            <a:ext cx="8441741" cy="3854383"/>
            <a:chOff x="339547" y="1024173"/>
            <a:chExt cx="8441741" cy="3854383"/>
          </a:xfrm>
        </p:grpSpPr>
        <p:sp>
          <p:nvSpPr>
            <p:cNvPr id="48" name="TextBox 47"/>
            <p:cNvSpPr txBox="1"/>
            <p:nvPr/>
          </p:nvSpPr>
          <p:spPr>
            <a:xfrm>
              <a:off x="785285" y="1024173"/>
              <a:ext cx="925061" cy="369332"/>
            </a:xfrm>
            <a:prstGeom prst="rect">
              <a:avLst/>
            </a:prstGeom>
            <a:noFill/>
          </p:spPr>
          <p:txBody>
            <a:bodyPr wrap="none" rtlCol="0">
              <a:spAutoFit/>
            </a:bodyPr>
            <a:lstStyle/>
            <a:p>
              <a:r>
                <a:rPr lang="fr-CH" smtClean="0">
                  <a:solidFill>
                    <a:prstClr val="black"/>
                  </a:solidFill>
                </a:rPr>
                <a:t>Module</a:t>
              </a:r>
              <a:endParaRPr lang="fr-CH">
                <a:solidFill>
                  <a:prstClr val="black"/>
                </a:solidFill>
              </a:endParaRPr>
            </a:p>
          </p:txBody>
        </p:sp>
        <p:sp>
          <p:nvSpPr>
            <p:cNvPr id="49" name="TextBox 48"/>
            <p:cNvSpPr txBox="1"/>
            <p:nvPr/>
          </p:nvSpPr>
          <p:spPr>
            <a:xfrm>
              <a:off x="2706744" y="1024173"/>
              <a:ext cx="764953" cy="369332"/>
            </a:xfrm>
            <a:prstGeom prst="rect">
              <a:avLst/>
            </a:prstGeom>
            <a:noFill/>
          </p:spPr>
          <p:txBody>
            <a:bodyPr wrap="none" rtlCol="0">
              <a:spAutoFit/>
            </a:bodyPr>
            <a:lstStyle/>
            <a:p>
              <a:r>
                <a:rPr lang="fr-CH" smtClean="0">
                  <a:solidFill>
                    <a:prstClr val="black"/>
                  </a:solidFill>
                </a:rPr>
                <a:t>Sujets</a:t>
              </a:r>
              <a:endParaRPr lang="fr-CH">
                <a:solidFill>
                  <a:prstClr val="black"/>
                </a:solidFill>
              </a:endParaRPr>
            </a:p>
          </p:txBody>
        </p:sp>
        <p:cxnSp>
          <p:nvCxnSpPr>
            <p:cNvPr id="55" name="Straight Connector 54"/>
            <p:cNvCxnSpPr/>
            <p:nvPr/>
          </p:nvCxnSpPr>
          <p:spPr>
            <a:xfrm>
              <a:off x="339547" y="1499615"/>
              <a:ext cx="8441741" cy="0"/>
            </a:xfrm>
            <a:prstGeom prst="line">
              <a:avLst/>
            </a:prstGeom>
            <a:ln w="381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6" name="Straight Connector 55"/>
            <p:cNvCxnSpPr/>
            <p:nvPr/>
          </p:nvCxnSpPr>
          <p:spPr>
            <a:xfrm>
              <a:off x="339547" y="2625929"/>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7" name="Straight Connector 56"/>
            <p:cNvCxnSpPr/>
            <p:nvPr/>
          </p:nvCxnSpPr>
          <p:spPr>
            <a:xfrm>
              <a:off x="339547" y="3752243"/>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9" name="Straight Connector 58"/>
            <p:cNvCxnSpPr/>
            <p:nvPr/>
          </p:nvCxnSpPr>
          <p:spPr>
            <a:xfrm>
              <a:off x="339547" y="4878556"/>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grpSp>
      <p:sp>
        <p:nvSpPr>
          <p:cNvPr id="62" name="Rectangle 61"/>
          <p:cNvSpPr/>
          <p:nvPr/>
        </p:nvSpPr>
        <p:spPr>
          <a:xfrm>
            <a:off x="243840" y="2829060"/>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63" name="Rectangle 62"/>
          <p:cNvSpPr/>
          <p:nvPr/>
        </p:nvSpPr>
        <p:spPr>
          <a:xfrm>
            <a:off x="243840" y="3963085"/>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Tree>
    <p:extLst>
      <p:ext uri="{BB962C8B-B14F-4D97-AF65-F5344CB8AC3E}">
        <p14:creationId xmlns:p14="http://schemas.microsoft.com/office/powerpoint/2010/main" val="1791780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left)">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left)">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wipe(up)">
                                      <p:cBhvr>
                                        <p:cTn id="3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3" grpId="0"/>
      <p:bldP spid="62" grpId="0" animBg="1"/>
      <p:bldP spid="6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01"/>
          <p:cNvGrpSpPr/>
          <p:nvPr/>
        </p:nvGrpSpPr>
        <p:grpSpPr>
          <a:xfrm>
            <a:off x="1676459" y="1492090"/>
            <a:ext cx="5791142" cy="2277686"/>
            <a:chOff x="554774" y="2575662"/>
            <a:chExt cx="1433171" cy="563675"/>
          </a:xfrm>
          <a:effectLst>
            <a:outerShdw blurRad="50800" dist="38100" dir="5400000" algn="t" rotWithShape="0">
              <a:prstClr val="black">
                <a:alpha val="40000"/>
              </a:prstClr>
            </a:outerShdw>
          </a:effectLst>
        </p:grpSpPr>
        <p:sp>
          <p:nvSpPr>
            <p:cNvPr id="5" name="Rounded Rectangle 4"/>
            <p:cNvSpPr/>
            <p:nvPr/>
          </p:nvSpPr>
          <p:spPr>
            <a:xfrm>
              <a:off x="554774"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p:cNvSpPr/>
            <p:nvPr/>
          </p:nvSpPr>
          <p:spPr>
            <a:xfrm>
              <a:off x="570280"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6889"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8"/>
            <p:cNvSpPr/>
            <p:nvPr/>
          </p:nvSpPr>
          <p:spPr>
            <a:xfrm>
              <a:off x="621181" y="2637832"/>
              <a:ext cx="1300357" cy="439334"/>
            </a:xfrm>
            <a:prstGeom prst="roundRect">
              <a:avLst/>
            </a:prstGeom>
            <a:solidFill>
              <a:srgbClr val="FABC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p:cNvSpPr/>
            <p:nvPr/>
          </p:nvSpPr>
          <p:spPr>
            <a:xfrm>
              <a:off x="621181" y="2637832"/>
              <a:ext cx="1300357" cy="439334"/>
            </a:xfrm>
            <a:prstGeom prst="roundRect">
              <a:avLst/>
            </a:prstGeom>
            <a:solidFill>
              <a:srgbClr val="F7931E"/>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p:cNvSpPr/>
            <p:nvPr/>
          </p:nvSpPr>
          <p:spPr>
            <a:xfrm>
              <a:off x="670160"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p:cNvSpPr txBox="1"/>
          <p:nvPr/>
        </p:nvSpPr>
        <p:spPr>
          <a:xfrm>
            <a:off x="1263277" y="3886462"/>
            <a:ext cx="6617508" cy="400110"/>
          </a:xfrm>
          <a:prstGeom prst="rect">
            <a:avLst/>
          </a:prstGeom>
          <a:noFill/>
        </p:spPr>
        <p:txBody>
          <a:bodyPr wrap="square" rtlCol="0">
            <a:spAutoFit/>
          </a:bodyPr>
          <a:lstStyle/>
          <a:p>
            <a:pPr algn="ctr"/>
            <a:r>
              <a:rPr lang="fr-CH" sz="2000" i="1" dirty="0"/>
              <a:t>De la structure et de la forme</a:t>
            </a:r>
          </a:p>
        </p:txBody>
      </p:sp>
      <p:sp>
        <p:nvSpPr>
          <p:cNvPr id="3" name="TextBox 2"/>
          <p:cNvSpPr txBox="1"/>
          <p:nvPr/>
        </p:nvSpPr>
        <p:spPr>
          <a:xfrm>
            <a:off x="2089332" y="2048984"/>
            <a:ext cx="4965398" cy="1015663"/>
          </a:xfrm>
          <a:prstGeom prst="rect">
            <a:avLst/>
          </a:prstGeom>
          <a:noFill/>
        </p:spPr>
        <p:txBody>
          <a:bodyPr wrap="none" rtlCol="0">
            <a:spAutoFit/>
          </a:bodyPr>
          <a:lstStyle/>
          <a:p>
            <a:pPr algn="ctr"/>
            <a:r>
              <a:rPr lang="fr-CH" sz="6000" b="1" dirty="0" smtClean="0">
                <a:solidFill>
                  <a:schemeClr val="bg1"/>
                </a:solidFill>
                <a:effectLst>
                  <a:outerShdw blurRad="50800" dist="38100" dir="5400000" algn="t" rotWithShape="0">
                    <a:prstClr val="black">
                      <a:alpha val="40000"/>
                    </a:prstClr>
                  </a:outerShdw>
                </a:effectLst>
              </a:rPr>
              <a:t>La conception</a:t>
            </a:r>
            <a:endParaRPr lang="en-US" sz="6000" b="1" dirty="0">
              <a:solidFill>
                <a:schemeClr val="bg1"/>
              </a:solidFill>
              <a:effectLst>
                <a:outerShdw blurRad="50800" dist="38100" dir="5400000" algn="t" rotWithShape="0">
                  <a:prstClr val="black">
                    <a:alpha val="40000"/>
                  </a:prstClr>
                </a:outerShdw>
              </a:effectLst>
            </a:endParaRPr>
          </a:p>
        </p:txBody>
      </p:sp>
      <p:sp>
        <p:nvSpPr>
          <p:cNvPr id="52" name="Rounded Rectangle 51"/>
          <p:cNvSpPr/>
          <p:nvPr/>
        </p:nvSpPr>
        <p:spPr>
          <a:xfrm>
            <a:off x="974472" y="5550614"/>
            <a:ext cx="2160000" cy="65489"/>
          </a:xfrm>
          <a:prstGeom prst="roundRect">
            <a:avLst/>
          </a:prstGeom>
          <a:solidFill>
            <a:srgbClr val="F7931E"/>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ounded Rectangle 58"/>
          <p:cNvSpPr/>
          <p:nvPr/>
        </p:nvSpPr>
        <p:spPr>
          <a:xfrm>
            <a:off x="3371447" y="5551891"/>
            <a:ext cx="2160000" cy="65489"/>
          </a:xfrm>
          <a:prstGeom prst="roundRect">
            <a:avLst/>
          </a:prstGeom>
          <a:solidFill>
            <a:srgbClr val="FF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ounded Rectangle 72"/>
          <p:cNvSpPr/>
          <p:nvPr/>
        </p:nvSpPr>
        <p:spPr>
          <a:xfrm>
            <a:off x="5768421" y="5551891"/>
            <a:ext cx="2160000" cy="65489"/>
          </a:xfrm>
          <a:prstGeom prst="roundRect">
            <a:avLst/>
          </a:prstGeom>
          <a:solidFill>
            <a:srgbClr val="80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sp>
        <p:nvSpPr>
          <p:cNvPr id="19" name="TextBox 18"/>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sp>
        <p:nvSpPr>
          <p:cNvPr id="20" name="TextBox 19"/>
          <p:cNvSpPr txBox="1"/>
          <p:nvPr/>
        </p:nvSpPr>
        <p:spPr>
          <a:xfrm>
            <a:off x="6183816" y="5335861"/>
            <a:ext cx="1329210" cy="246221"/>
          </a:xfrm>
          <a:prstGeom prst="rect">
            <a:avLst/>
          </a:prstGeom>
          <a:noFill/>
        </p:spPr>
        <p:txBody>
          <a:bodyPr wrap="none" rtlCol="0">
            <a:spAutoFit/>
          </a:bodyPr>
          <a:lstStyle/>
          <a:p>
            <a:pPr algn="ctr"/>
            <a:r>
              <a:rPr lang="fr-CH" sz="1000" spc="300" dirty="0" smtClean="0"/>
              <a:t>présentation</a:t>
            </a:r>
            <a:endParaRPr lang="en-US" sz="1000" spc="300" dirty="0"/>
          </a:p>
        </p:txBody>
      </p:sp>
      <p:pic>
        <p:nvPicPr>
          <p:cNvPr id="49" name="Picture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441" y="5515583"/>
            <a:ext cx="135031" cy="135551"/>
          </a:xfrm>
          <a:prstGeom prst="rect">
            <a:avLst/>
          </a:prstGeom>
        </p:spPr>
      </p:pic>
    </p:spTree>
    <p:extLst>
      <p:ext uri="{BB962C8B-B14F-4D97-AF65-F5344CB8AC3E}">
        <p14:creationId xmlns:p14="http://schemas.microsoft.com/office/powerpoint/2010/main" val="2205100853"/>
      </p:ext>
    </p:extLst>
  </p:cSld>
  <p:clrMapOvr>
    <a:masterClrMapping/>
  </p:clrMapOvr>
  <mc:AlternateContent xmlns:mc="http://schemas.openxmlformats.org/markup-compatibility/2006" xmlns:p14="http://schemas.microsoft.com/office/powerpoint/2010/main">
    <mc:Choice Requires="p14">
      <p:transition spd="med" p14:dur="700" advTm="35081">
        <p:fade/>
      </p:transition>
    </mc:Choice>
    <mc:Fallback xmlns="">
      <p:transition spd="med" advTm="35081">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os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80271" y="1386343"/>
            <a:ext cx="1254064" cy="3722649"/>
          </a:xfrm>
          <a:prstGeom prst="rect">
            <a:avLst/>
          </a:prstGeom>
        </p:spPr>
      </p:pic>
      <p:pic>
        <p:nvPicPr>
          <p:cNvPr id="12" name="machin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2527" y="1362013"/>
            <a:ext cx="1348232" cy="3722649"/>
          </a:xfrm>
          <a:prstGeom prst="rect">
            <a:avLst/>
          </a:prstGeom>
        </p:spPr>
      </p:pic>
      <p:pic>
        <p:nvPicPr>
          <p:cNvPr id="11" name="empl stand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8300" y="1386342"/>
            <a:ext cx="1192522" cy="3741467"/>
          </a:xfrm>
          <a:prstGeom prst="rect">
            <a:avLst/>
          </a:prstGeom>
        </p:spPr>
      </p:pic>
      <p:pic>
        <p:nvPicPr>
          <p:cNvPr id="13" name="empl sitt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29383" y="2202069"/>
            <a:ext cx="1308244" cy="2960763"/>
          </a:xfrm>
          <a:prstGeom prst="rect">
            <a:avLst/>
          </a:prstGeom>
        </p:spPr>
      </p:pic>
      <p:pic>
        <p:nvPicPr>
          <p:cNvPr id="10" name="desk"/>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21135" y="2411410"/>
            <a:ext cx="3166152" cy="2872786"/>
          </a:xfrm>
          <a:prstGeom prst="rect">
            <a:avLst/>
          </a:prstGeom>
        </p:spPr>
      </p:pic>
      <p:sp>
        <p:nvSpPr>
          <p:cNvPr id="24" name="boss phyl"/>
          <p:cNvSpPr/>
          <p:nvPr/>
        </p:nvSpPr>
        <p:spPr>
          <a:xfrm>
            <a:off x="6624576" y="1284510"/>
            <a:ext cx="1884371" cy="1938826"/>
          </a:xfrm>
          <a:custGeom>
            <a:avLst/>
            <a:gdLst>
              <a:gd name="connsiteX0" fmla="*/ 2583180 w 2583180"/>
              <a:gd name="connsiteY0" fmla="*/ 0 h 1767840"/>
              <a:gd name="connsiteX1" fmla="*/ 556260 w 2583180"/>
              <a:gd name="connsiteY1" fmla="*/ 0 h 1767840"/>
              <a:gd name="connsiteX2" fmla="*/ 556260 w 2583180"/>
              <a:gd name="connsiteY2" fmla="*/ 449580 h 1767840"/>
              <a:gd name="connsiteX3" fmla="*/ 0 w 2583180"/>
              <a:gd name="connsiteY3" fmla="*/ 289560 h 1767840"/>
              <a:gd name="connsiteX4" fmla="*/ 563880 w 2583180"/>
              <a:gd name="connsiteY4" fmla="*/ 571500 h 1767840"/>
              <a:gd name="connsiteX5" fmla="*/ 563880 w 2583180"/>
              <a:gd name="connsiteY5" fmla="*/ 1767840 h 1767840"/>
              <a:gd name="connsiteX0" fmla="*/ 1839766 w 1839766"/>
              <a:gd name="connsiteY0" fmla="*/ 0 h 1886786"/>
              <a:gd name="connsiteX1" fmla="*/ 556260 w 1839766"/>
              <a:gd name="connsiteY1" fmla="*/ 118946 h 1886786"/>
              <a:gd name="connsiteX2" fmla="*/ 556260 w 1839766"/>
              <a:gd name="connsiteY2" fmla="*/ 568526 h 1886786"/>
              <a:gd name="connsiteX3" fmla="*/ 0 w 1839766"/>
              <a:gd name="connsiteY3" fmla="*/ 408506 h 1886786"/>
              <a:gd name="connsiteX4" fmla="*/ 563880 w 1839766"/>
              <a:gd name="connsiteY4" fmla="*/ 690446 h 1886786"/>
              <a:gd name="connsiteX5" fmla="*/ 563880 w 1839766"/>
              <a:gd name="connsiteY5" fmla="*/ 1886786 h 1886786"/>
              <a:gd name="connsiteX0" fmla="*/ 1884371 w 1884371"/>
              <a:gd name="connsiteY0" fmla="*/ 0 h 1938825"/>
              <a:gd name="connsiteX1" fmla="*/ 556260 w 1884371"/>
              <a:gd name="connsiteY1" fmla="*/ 170985 h 1938825"/>
              <a:gd name="connsiteX2" fmla="*/ 556260 w 1884371"/>
              <a:gd name="connsiteY2" fmla="*/ 620565 h 1938825"/>
              <a:gd name="connsiteX3" fmla="*/ 0 w 1884371"/>
              <a:gd name="connsiteY3" fmla="*/ 460545 h 1938825"/>
              <a:gd name="connsiteX4" fmla="*/ 563880 w 1884371"/>
              <a:gd name="connsiteY4" fmla="*/ 742485 h 1938825"/>
              <a:gd name="connsiteX5" fmla="*/ 563880 w 1884371"/>
              <a:gd name="connsiteY5" fmla="*/ 1938825 h 193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4371" h="1938825">
                <a:moveTo>
                  <a:pt x="1884371" y="0"/>
                </a:moveTo>
                <a:lnTo>
                  <a:pt x="556260" y="170985"/>
                </a:lnTo>
                <a:lnTo>
                  <a:pt x="556260" y="620565"/>
                </a:lnTo>
                <a:lnTo>
                  <a:pt x="0" y="460545"/>
                </a:lnTo>
                <a:lnTo>
                  <a:pt x="563880" y="742485"/>
                </a:lnTo>
                <a:lnTo>
                  <a:pt x="563880" y="1938825"/>
                </a:lnTo>
              </a:path>
            </a:pathLst>
          </a:custGeom>
          <a:ln w="19050"/>
        </p:spPr>
        <p:style>
          <a:lnRef idx="1">
            <a:schemeClr val="accent6"/>
          </a:lnRef>
          <a:fillRef idx="0">
            <a:schemeClr val="accent6"/>
          </a:fillRef>
          <a:effectRef idx="0">
            <a:schemeClr val="accent6"/>
          </a:effectRef>
          <a:fontRef idx="minor">
            <a:schemeClr val="tx1"/>
          </a:fontRef>
        </p:style>
        <p:txBody>
          <a:bodyPr rtlCol="0" anchor="ctr"/>
          <a:lstStyle/>
          <a:p>
            <a:pPr algn="ctr"/>
            <a:endParaRPr lang="fr-CH"/>
          </a:p>
        </p:txBody>
      </p:sp>
      <p:sp>
        <p:nvSpPr>
          <p:cNvPr id="25" name="empl phyl"/>
          <p:cNvSpPr/>
          <p:nvPr/>
        </p:nvSpPr>
        <p:spPr>
          <a:xfrm flipH="1">
            <a:off x="1416956" y="1284510"/>
            <a:ext cx="1884371" cy="1938826"/>
          </a:xfrm>
          <a:custGeom>
            <a:avLst/>
            <a:gdLst>
              <a:gd name="connsiteX0" fmla="*/ 2583180 w 2583180"/>
              <a:gd name="connsiteY0" fmla="*/ 0 h 1767840"/>
              <a:gd name="connsiteX1" fmla="*/ 556260 w 2583180"/>
              <a:gd name="connsiteY1" fmla="*/ 0 h 1767840"/>
              <a:gd name="connsiteX2" fmla="*/ 556260 w 2583180"/>
              <a:gd name="connsiteY2" fmla="*/ 449580 h 1767840"/>
              <a:gd name="connsiteX3" fmla="*/ 0 w 2583180"/>
              <a:gd name="connsiteY3" fmla="*/ 289560 h 1767840"/>
              <a:gd name="connsiteX4" fmla="*/ 563880 w 2583180"/>
              <a:gd name="connsiteY4" fmla="*/ 571500 h 1767840"/>
              <a:gd name="connsiteX5" fmla="*/ 563880 w 2583180"/>
              <a:gd name="connsiteY5" fmla="*/ 1767840 h 1767840"/>
              <a:gd name="connsiteX0" fmla="*/ 1839766 w 1839766"/>
              <a:gd name="connsiteY0" fmla="*/ 0 h 1886786"/>
              <a:gd name="connsiteX1" fmla="*/ 556260 w 1839766"/>
              <a:gd name="connsiteY1" fmla="*/ 118946 h 1886786"/>
              <a:gd name="connsiteX2" fmla="*/ 556260 w 1839766"/>
              <a:gd name="connsiteY2" fmla="*/ 568526 h 1886786"/>
              <a:gd name="connsiteX3" fmla="*/ 0 w 1839766"/>
              <a:gd name="connsiteY3" fmla="*/ 408506 h 1886786"/>
              <a:gd name="connsiteX4" fmla="*/ 563880 w 1839766"/>
              <a:gd name="connsiteY4" fmla="*/ 690446 h 1886786"/>
              <a:gd name="connsiteX5" fmla="*/ 563880 w 1839766"/>
              <a:gd name="connsiteY5" fmla="*/ 1886786 h 1886786"/>
              <a:gd name="connsiteX0" fmla="*/ 1884371 w 1884371"/>
              <a:gd name="connsiteY0" fmla="*/ 0 h 1938825"/>
              <a:gd name="connsiteX1" fmla="*/ 556260 w 1884371"/>
              <a:gd name="connsiteY1" fmla="*/ 170985 h 1938825"/>
              <a:gd name="connsiteX2" fmla="*/ 556260 w 1884371"/>
              <a:gd name="connsiteY2" fmla="*/ 620565 h 1938825"/>
              <a:gd name="connsiteX3" fmla="*/ 0 w 1884371"/>
              <a:gd name="connsiteY3" fmla="*/ 460545 h 1938825"/>
              <a:gd name="connsiteX4" fmla="*/ 563880 w 1884371"/>
              <a:gd name="connsiteY4" fmla="*/ 742485 h 1938825"/>
              <a:gd name="connsiteX5" fmla="*/ 563880 w 1884371"/>
              <a:gd name="connsiteY5" fmla="*/ 1938825 h 193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4371" h="1938825">
                <a:moveTo>
                  <a:pt x="1884371" y="0"/>
                </a:moveTo>
                <a:lnTo>
                  <a:pt x="556260" y="170985"/>
                </a:lnTo>
                <a:lnTo>
                  <a:pt x="556260" y="620565"/>
                </a:lnTo>
                <a:lnTo>
                  <a:pt x="0" y="460545"/>
                </a:lnTo>
                <a:lnTo>
                  <a:pt x="563880" y="742485"/>
                </a:lnTo>
                <a:lnTo>
                  <a:pt x="563880" y="1938825"/>
                </a:lnTo>
              </a:path>
            </a:pathLst>
          </a:custGeom>
          <a:ln w="19050"/>
        </p:spPr>
        <p:style>
          <a:lnRef idx="1">
            <a:schemeClr val="accent6"/>
          </a:lnRef>
          <a:fillRef idx="0">
            <a:schemeClr val="accent6"/>
          </a:fillRef>
          <a:effectRef idx="0">
            <a:schemeClr val="accent6"/>
          </a:effectRef>
          <a:fontRef idx="minor">
            <a:schemeClr val="tx1"/>
          </a:fontRef>
        </p:style>
        <p:txBody>
          <a:bodyPr rtlCol="0" anchor="ctr"/>
          <a:lstStyle/>
          <a:p>
            <a:pPr algn="ctr"/>
            <a:endParaRPr lang="fr-CH"/>
          </a:p>
        </p:txBody>
      </p:sp>
      <p:sp>
        <p:nvSpPr>
          <p:cNvPr id="26" name="TextBox 25"/>
          <p:cNvSpPr txBox="1"/>
          <p:nvPr/>
        </p:nvSpPr>
        <p:spPr>
          <a:xfrm>
            <a:off x="7264353" y="1540350"/>
            <a:ext cx="1300976" cy="1323439"/>
          </a:xfrm>
          <a:prstGeom prst="rect">
            <a:avLst/>
          </a:prstGeom>
          <a:noFill/>
        </p:spPr>
        <p:txBody>
          <a:bodyPr wrap="square" rtlCol="0">
            <a:spAutoFit/>
          </a:bodyPr>
          <a:lstStyle/>
          <a:p>
            <a:r>
              <a:rPr lang="fr-CH" sz="1600" dirty="0" smtClean="0"/>
              <a:t>Ah, François, pouvez-vous me faire une présentation sur XYZ?</a:t>
            </a:r>
            <a:endParaRPr lang="en-US" sz="1600" dirty="0"/>
          </a:p>
        </p:txBody>
      </p:sp>
      <p:sp>
        <p:nvSpPr>
          <p:cNvPr id="27" name="TextBox 26"/>
          <p:cNvSpPr txBox="1"/>
          <p:nvPr/>
        </p:nvSpPr>
        <p:spPr>
          <a:xfrm>
            <a:off x="7264353" y="2918518"/>
            <a:ext cx="1300976" cy="830997"/>
          </a:xfrm>
          <a:prstGeom prst="rect">
            <a:avLst/>
          </a:prstGeom>
          <a:noFill/>
        </p:spPr>
        <p:txBody>
          <a:bodyPr wrap="square" rtlCol="0">
            <a:spAutoFit/>
          </a:bodyPr>
          <a:lstStyle/>
          <a:p>
            <a:r>
              <a:rPr lang="fr-CH" sz="1600" dirty="0" smtClean="0"/>
              <a:t>Pour la semaine prochaine.</a:t>
            </a:r>
            <a:endParaRPr lang="en-US" sz="1600" dirty="0"/>
          </a:p>
        </p:txBody>
      </p:sp>
      <p:sp>
        <p:nvSpPr>
          <p:cNvPr id="28" name="TextBox 27"/>
          <p:cNvSpPr txBox="1"/>
          <p:nvPr/>
        </p:nvSpPr>
        <p:spPr>
          <a:xfrm>
            <a:off x="1660269" y="1603536"/>
            <a:ext cx="931794" cy="338554"/>
          </a:xfrm>
          <a:prstGeom prst="rect">
            <a:avLst/>
          </a:prstGeom>
          <a:noFill/>
        </p:spPr>
        <p:txBody>
          <a:bodyPr wrap="square" rtlCol="0">
            <a:spAutoFit/>
          </a:bodyPr>
          <a:lstStyle/>
          <a:p>
            <a:r>
              <a:rPr lang="fr-CH" sz="1600" dirty="0" smtClean="0"/>
              <a:t>... Ok ...</a:t>
            </a:r>
            <a:endParaRPr lang="en-US" sz="1600" dirty="0"/>
          </a:p>
        </p:txBody>
      </p:sp>
      <p:pic>
        <p:nvPicPr>
          <p:cNvPr id="1026" name="icon"/>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222217" y="1632461"/>
            <a:ext cx="2284887" cy="222704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fr-CH" dirty="0" smtClean="0"/>
              <a:t>A l’origine...</a:t>
            </a:r>
            <a:endParaRPr lang="en-US" dirty="0"/>
          </a:p>
        </p:txBody>
      </p:sp>
      <p:sp>
        <p:nvSpPr>
          <p:cNvPr id="18" name="TextBox 17"/>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pic>
        <p:nvPicPr>
          <p:cNvPr id="3" name="Coffee drop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94117" y="3553487"/>
            <a:ext cx="45719" cy="75576"/>
          </a:xfrm>
          <a:prstGeom prst="rect">
            <a:avLst/>
          </a:prstGeom>
        </p:spPr>
      </p:pic>
      <p:pic>
        <p:nvPicPr>
          <p:cNvPr id="19" name="Coffee drop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48873" y="3548725"/>
            <a:ext cx="45719" cy="75576"/>
          </a:xfrm>
          <a:prstGeom prst="rect">
            <a:avLst/>
          </a:prstGeom>
        </p:spPr>
      </p:pic>
      <p:pic>
        <p:nvPicPr>
          <p:cNvPr id="9" name="cup"/>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20721" y="3491197"/>
            <a:ext cx="146250" cy="191250"/>
          </a:xfrm>
          <a:prstGeom prst="rect">
            <a:avLst/>
          </a:prstGeom>
        </p:spPr>
      </p:pic>
      <p:pic>
        <p:nvPicPr>
          <p:cNvPr id="21" name="Picture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16252" y="5515583"/>
            <a:ext cx="135031" cy="135551"/>
          </a:xfrm>
          <a:prstGeom prst="rect">
            <a:avLst/>
          </a:prstGeom>
        </p:spPr>
      </p:pic>
    </p:spTree>
    <p:custDataLst>
      <p:tags r:id="rId1"/>
    </p:custDataLst>
    <p:extLst>
      <p:ext uri="{BB962C8B-B14F-4D97-AF65-F5344CB8AC3E}">
        <p14:creationId xmlns:p14="http://schemas.microsoft.com/office/powerpoint/2010/main" val="1366584942"/>
      </p:ext>
    </p:extLst>
  </p:cSld>
  <p:clrMapOvr>
    <a:masterClrMapping/>
  </p:clrMapOvr>
  <mc:AlternateContent xmlns:mc="http://schemas.openxmlformats.org/markup-compatibility/2006" xmlns:p14="http://schemas.microsoft.com/office/powerpoint/2010/main">
    <mc:Choice Requires="p14">
      <p:transition spd="med" p14:dur="700" advTm="84655">
        <p:fade/>
      </p:transition>
    </mc:Choice>
    <mc:Fallback xmlns="">
      <p:transition spd="med" advTm="8465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0"/>
                            </p:stCondLst>
                            <p:childTnLst>
                              <p:par>
                                <p:cTn id="26" presetID="22" presetClass="entr" presetSubtype="8"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24"/>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26"/>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27"/>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25"/>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28"/>
                                        </p:tgtEl>
                                        <p:attrNameLst>
                                          <p:attrName>style.visibility</p:attrName>
                                        </p:attrNameLst>
                                      </p:cBhvr>
                                      <p:to>
                                        <p:strVal val="hidden"/>
                                      </p:to>
                                    </p:set>
                                  </p:childTnLst>
                                </p:cTn>
                              </p:par>
                            </p:childTnLst>
                          </p:cTn>
                        </p:par>
                        <p:par>
                          <p:cTn id="41" fill="hold">
                            <p:stCondLst>
                              <p:cond delay="0"/>
                            </p:stCondLst>
                            <p:childTnLst>
                              <p:par>
                                <p:cTn id="42" presetID="2" presetClass="exit" presetSubtype="2" fill="hold" nodeType="afterEffect">
                                  <p:stCondLst>
                                    <p:cond delay="0"/>
                                  </p:stCondLst>
                                  <p:childTnLst>
                                    <p:anim calcmode="lin" valueType="num">
                                      <p:cBhvr additive="base">
                                        <p:cTn id="43" dur="500"/>
                                        <p:tgtEl>
                                          <p:spTgt spid="8"/>
                                        </p:tgtEl>
                                        <p:attrNameLst>
                                          <p:attrName>ppt_x</p:attrName>
                                        </p:attrNameLst>
                                      </p:cBhvr>
                                      <p:tavLst>
                                        <p:tav tm="0">
                                          <p:val>
                                            <p:strVal val="ppt_x"/>
                                          </p:val>
                                        </p:tav>
                                        <p:tav tm="100000">
                                          <p:val>
                                            <p:strVal val="1+ppt_w/2"/>
                                          </p:val>
                                        </p:tav>
                                      </p:tavLst>
                                    </p:anim>
                                    <p:anim calcmode="lin" valueType="num">
                                      <p:cBhvr additive="base">
                                        <p:cTn id="44" dur="500"/>
                                        <p:tgtEl>
                                          <p:spTgt spid="8"/>
                                        </p:tgtEl>
                                        <p:attrNameLst>
                                          <p:attrName>ppt_y</p:attrName>
                                        </p:attrNameLst>
                                      </p:cBhvr>
                                      <p:tavLst>
                                        <p:tav tm="0">
                                          <p:val>
                                            <p:strVal val="ppt_y"/>
                                          </p:val>
                                        </p:tav>
                                        <p:tav tm="100000">
                                          <p:val>
                                            <p:strVal val="ppt_y"/>
                                          </p:val>
                                        </p:tav>
                                      </p:tavLst>
                                    </p:anim>
                                    <p:set>
                                      <p:cBhvr>
                                        <p:cTn id="45" dur="1" fill="hold">
                                          <p:stCondLst>
                                            <p:cond delay="499"/>
                                          </p:stCondLst>
                                        </p:cTn>
                                        <p:tgtEl>
                                          <p:spTgt spid="8"/>
                                        </p:tgtEl>
                                        <p:attrNameLst>
                                          <p:attrName>style.visibility</p:attrName>
                                        </p:attrNameLst>
                                      </p:cBhvr>
                                      <p:to>
                                        <p:strVal val="hidden"/>
                                      </p:to>
                                    </p:set>
                                  </p:childTnLst>
                                </p:cTn>
                              </p:par>
                            </p:childTnLst>
                          </p:cTn>
                        </p:par>
                        <p:par>
                          <p:cTn id="46" fill="hold">
                            <p:stCondLst>
                              <p:cond delay="500"/>
                            </p:stCondLst>
                            <p:childTnLst>
                              <p:par>
                                <p:cTn id="47" presetID="2" presetClass="exit" presetSubtype="1" fill="hold" nodeType="afterEffect">
                                  <p:stCondLst>
                                    <p:cond delay="0"/>
                                  </p:stCondLst>
                                  <p:childTnLst>
                                    <p:anim calcmode="lin" valueType="num">
                                      <p:cBhvr additive="base">
                                        <p:cTn id="48" dur="500"/>
                                        <p:tgtEl>
                                          <p:spTgt spid="12"/>
                                        </p:tgtEl>
                                        <p:attrNameLst>
                                          <p:attrName>ppt_x</p:attrName>
                                        </p:attrNameLst>
                                      </p:cBhvr>
                                      <p:tavLst>
                                        <p:tav tm="0">
                                          <p:val>
                                            <p:strVal val="ppt_x"/>
                                          </p:val>
                                        </p:tav>
                                        <p:tav tm="100000">
                                          <p:val>
                                            <p:strVal val="ppt_x"/>
                                          </p:val>
                                        </p:tav>
                                      </p:tavLst>
                                    </p:anim>
                                    <p:anim calcmode="lin" valueType="num">
                                      <p:cBhvr additive="base">
                                        <p:cTn id="49" dur="500"/>
                                        <p:tgtEl>
                                          <p:spTgt spid="12"/>
                                        </p:tgtEl>
                                        <p:attrNameLst>
                                          <p:attrName>ppt_y</p:attrName>
                                        </p:attrNameLst>
                                      </p:cBhvr>
                                      <p:tavLst>
                                        <p:tav tm="0">
                                          <p:val>
                                            <p:strVal val="ppt_y"/>
                                          </p:val>
                                        </p:tav>
                                        <p:tav tm="100000">
                                          <p:val>
                                            <p:strVal val="0-ppt_h/2"/>
                                          </p:val>
                                        </p:tav>
                                      </p:tavLst>
                                    </p:anim>
                                    <p:set>
                                      <p:cBhvr>
                                        <p:cTn id="50" dur="1" fill="hold">
                                          <p:stCondLst>
                                            <p:cond delay="499"/>
                                          </p:stCondLst>
                                        </p:cTn>
                                        <p:tgtEl>
                                          <p:spTgt spid="12"/>
                                        </p:tgtEl>
                                        <p:attrNameLst>
                                          <p:attrName>style.visibility</p:attrName>
                                        </p:attrNameLst>
                                      </p:cBhvr>
                                      <p:to>
                                        <p:strVal val="hidden"/>
                                      </p:to>
                                    </p:set>
                                  </p:childTnLst>
                                </p:cTn>
                              </p:par>
                            </p:childTnLst>
                          </p:cTn>
                        </p:par>
                        <p:par>
                          <p:cTn id="51" fill="hold">
                            <p:stCondLst>
                              <p:cond delay="1000"/>
                            </p:stCondLst>
                            <p:childTnLst>
                              <p:par>
                                <p:cTn id="52" presetID="2" presetClass="entr" presetSubtype="8"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0-#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childTnLst>
                          </p:cTn>
                        </p:par>
                        <p:par>
                          <p:cTn id="56" fill="hold">
                            <p:stCondLst>
                              <p:cond delay="1500"/>
                            </p:stCondLst>
                            <p:childTnLst>
                              <p:par>
                                <p:cTn id="57" presetID="1" presetClass="exit" presetSubtype="0" fill="hold" nodeType="afterEffect">
                                  <p:stCondLst>
                                    <p:cond delay="500"/>
                                  </p:stCondLst>
                                  <p:childTnLst>
                                    <p:set>
                                      <p:cBhvr>
                                        <p:cTn id="58" dur="1" fill="hold">
                                          <p:stCondLst>
                                            <p:cond delay="0"/>
                                          </p:stCondLst>
                                        </p:cTn>
                                        <p:tgtEl>
                                          <p:spTgt spid="11"/>
                                        </p:tgtEl>
                                        <p:attrNameLst>
                                          <p:attrName>style.visibility</p:attrName>
                                        </p:attrNameLst>
                                      </p:cBhvr>
                                      <p:to>
                                        <p:strVal val="hidden"/>
                                      </p:to>
                                    </p:set>
                                  </p:childTnLst>
                                </p:cTn>
                              </p:par>
                            </p:childTnLst>
                          </p:cTn>
                        </p:par>
                        <p:par>
                          <p:cTn id="59" fill="hold">
                            <p:stCondLst>
                              <p:cond delay="2000"/>
                            </p:stCondLst>
                            <p:childTnLst>
                              <p:par>
                                <p:cTn id="60" presetID="1" presetClass="entr" presetSubtype="0"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childTnLst>
                                </p:cTn>
                              </p:par>
                            </p:childTnLst>
                          </p:cTn>
                        </p:par>
                        <p:par>
                          <p:cTn id="62" fill="hold">
                            <p:stCondLst>
                              <p:cond delay="2000"/>
                            </p:stCondLst>
                            <p:childTnLst>
                              <p:par>
                                <p:cTn id="63" presetID="2" presetClass="entr" presetSubtype="1" fill="hold" nodeType="afterEffect">
                                  <p:stCondLst>
                                    <p:cond delay="5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ppt_x"/>
                                          </p:val>
                                        </p:tav>
                                        <p:tav tm="100000">
                                          <p:val>
                                            <p:strVal val="#ppt_x"/>
                                          </p:val>
                                        </p:tav>
                                      </p:tavLst>
                                    </p:anim>
                                    <p:anim calcmode="lin" valueType="num">
                                      <p:cBhvr additive="base">
                                        <p:cTn id="66" dur="500" fill="hold"/>
                                        <p:tgtEl>
                                          <p:spTgt spid="9"/>
                                        </p:tgtEl>
                                        <p:attrNameLst>
                                          <p:attrName>ppt_y</p:attrName>
                                        </p:attrNameLst>
                                      </p:cBhvr>
                                      <p:tavLst>
                                        <p:tav tm="0">
                                          <p:val>
                                            <p:strVal val="0-#ppt_h/2"/>
                                          </p:val>
                                        </p:tav>
                                        <p:tav tm="100000">
                                          <p:val>
                                            <p:strVal val="#ppt_y"/>
                                          </p:val>
                                        </p:tav>
                                      </p:tavLst>
                                    </p:anim>
                                  </p:childTnLst>
                                </p:cTn>
                              </p:par>
                            </p:childTnLst>
                          </p:cTn>
                        </p:par>
                        <p:par>
                          <p:cTn id="67" fill="hold">
                            <p:stCondLst>
                              <p:cond delay="3000"/>
                            </p:stCondLst>
                            <p:childTnLst>
                              <p:par>
                                <p:cTn id="68" presetID="1" presetClass="entr" presetSubtype="0" fill="hold" nodeType="afterEffect">
                                  <p:stCondLst>
                                    <p:cond delay="0"/>
                                  </p:stCondLst>
                                  <p:childTnLst>
                                    <p:set>
                                      <p:cBhvr>
                                        <p:cTn id="69" dur="1" fill="hold">
                                          <p:stCondLst>
                                            <p:cond delay="0"/>
                                          </p:stCondLst>
                                        </p:cTn>
                                        <p:tgtEl>
                                          <p:spTgt spid="19"/>
                                        </p:tgtEl>
                                        <p:attrNameLst>
                                          <p:attrName>style.visibility</p:attrName>
                                        </p:attrNameLst>
                                      </p:cBhvr>
                                      <p:to>
                                        <p:strVal val="visible"/>
                                      </p:to>
                                    </p:set>
                                  </p:childTnLst>
                                </p:cTn>
                              </p:par>
                            </p:childTnLst>
                          </p:cTn>
                        </p:par>
                        <p:par>
                          <p:cTn id="70" fill="hold">
                            <p:stCondLst>
                              <p:cond delay="3000"/>
                            </p:stCondLst>
                            <p:childTnLst>
                              <p:par>
                                <p:cTn id="71" presetID="1" presetClass="entr" presetSubtype="0" fill="hold" nodeType="afterEffect">
                                  <p:stCondLst>
                                    <p:cond delay="0"/>
                                  </p:stCondLst>
                                  <p:childTnLst>
                                    <p:set>
                                      <p:cBhvr>
                                        <p:cTn id="72" dur="1" fill="hold">
                                          <p:stCondLst>
                                            <p:cond delay="0"/>
                                          </p:stCondLst>
                                        </p:cTn>
                                        <p:tgtEl>
                                          <p:spTgt spid="3"/>
                                        </p:tgtEl>
                                        <p:attrNameLst>
                                          <p:attrName>style.visibility</p:attrName>
                                        </p:attrNameLst>
                                      </p:cBhvr>
                                      <p:to>
                                        <p:strVal val="visible"/>
                                      </p:to>
                                    </p:set>
                                  </p:childTnLst>
                                </p:cTn>
                              </p:par>
                            </p:childTnLst>
                          </p:cTn>
                        </p:par>
                        <p:par>
                          <p:cTn id="73" fill="hold">
                            <p:stCondLst>
                              <p:cond delay="3000"/>
                            </p:stCondLst>
                            <p:childTnLst>
                              <p:par>
                                <p:cTn id="74" presetID="37" presetClass="path" presetSubtype="0" decel="13333" fill="hold" nodeType="afterEffect">
                                  <p:stCondLst>
                                    <p:cond delay="0"/>
                                  </p:stCondLst>
                                  <p:childTnLst>
                                    <p:animMotion origin="layout" path="M -1.11111E-6 -0.00027 L 0.00035 -0.035 C 0.00226 -0.055 0.01441 -0.06777 0.02327 -0.06777 C 0.03142 -0.06777 0.04011 -0.0525 0.04028 -0.03666 L 0.04045 0.01139 " pathEditMode="relative" rAng="0" ptsTypes="FffFF">
                                      <p:cBhvr>
                                        <p:cTn id="75" dur="750" fill="hold"/>
                                        <p:tgtEl>
                                          <p:spTgt spid="3"/>
                                        </p:tgtEl>
                                        <p:attrNameLst>
                                          <p:attrName>ppt_x</p:attrName>
                                          <p:attrName>ppt_y</p:attrName>
                                        </p:attrNameLst>
                                      </p:cBhvr>
                                      <p:rCtr x="2014" y="-2806"/>
                                    </p:animMotion>
                                  </p:childTnLst>
                                </p:cTn>
                              </p:par>
                              <p:par>
                                <p:cTn id="76" presetID="37" presetClass="path" presetSubtype="0" fill="hold" nodeType="withEffect">
                                  <p:stCondLst>
                                    <p:cond delay="0"/>
                                  </p:stCondLst>
                                  <p:childTnLst>
                                    <p:animMotion origin="layout" path="M 3.61111E-6 -0.00028 L 0.00034 -0.035 C 0.00017 -0.0575 -0.00261 -0.06167 -0.00816 -0.06194 C -0.01806 -0.06111 -0.01875 -0.05833 -0.02014 -0.0475 L -0.0217 -0.02833 " pathEditMode="relative" rAng="0" ptsTypes="FffFF">
                                      <p:cBhvr>
                                        <p:cTn id="77" dur="750" fill="hold"/>
                                        <p:tgtEl>
                                          <p:spTgt spid="19"/>
                                        </p:tgtEl>
                                        <p:attrNameLst>
                                          <p:attrName>ppt_x</p:attrName>
                                          <p:attrName>ppt_y</p:attrName>
                                        </p:attrNameLst>
                                      </p:cBhvr>
                                      <p:rCtr x="-1076" y="-3083"/>
                                    </p:animMotion>
                                  </p:childTnLst>
                                </p:cTn>
                              </p:par>
                              <p:par>
                                <p:cTn id="78" presetID="8" presetClass="emph" presetSubtype="0" fill="hold" nodeType="withEffect">
                                  <p:stCondLst>
                                    <p:cond delay="0"/>
                                  </p:stCondLst>
                                  <p:childTnLst>
                                    <p:animRot by="10800000">
                                      <p:cBhvr>
                                        <p:cTn id="79" dur="750" fill="hold"/>
                                        <p:tgtEl>
                                          <p:spTgt spid="3"/>
                                        </p:tgtEl>
                                        <p:attrNameLst>
                                          <p:attrName>r</p:attrName>
                                        </p:attrNameLst>
                                      </p:cBhvr>
                                    </p:animRot>
                                  </p:childTnLst>
                                </p:cTn>
                              </p:par>
                              <p:par>
                                <p:cTn id="80" presetID="10" presetClass="exit" presetSubtype="0" fill="hold" nodeType="withEffect">
                                  <p:stCondLst>
                                    <p:cond delay="500"/>
                                  </p:stCondLst>
                                  <p:childTnLst>
                                    <p:animEffect transition="out" filter="fade">
                                      <p:cBhvr>
                                        <p:cTn id="81" dur="250"/>
                                        <p:tgtEl>
                                          <p:spTgt spid="3"/>
                                        </p:tgtEl>
                                      </p:cBhvr>
                                    </p:animEffect>
                                    <p:set>
                                      <p:cBhvr>
                                        <p:cTn id="82" dur="1" fill="hold">
                                          <p:stCondLst>
                                            <p:cond delay="249"/>
                                          </p:stCondLst>
                                        </p:cTn>
                                        <p:tgtEl>
                                          <p:spTgt spid="3"/>
                                        </p:tgtEl>
                                        <p:attrNameLst>
                                          <p:attrName>style.visibility</p:attrName>
                                        </p:attrNameLst>
                                      </p:cBhvr>
                                      <p:to>
                                        <p:strVal val="hidden"/>
                                      </p:to>
                                    </p:set>
                                  </p:childTnLst>
                                </p:cTn>
                              </p:par>
                              <p:par>
                                <p:cTn id="83" presetID="8" presetClass="emph" presetSubtype="0" fill="hold" nodeType="withEffect">
                                  <p:stCondLst>
                                    <p:cond delay="0"/>
                                  </p:stCondLst>
                                  <p:childTnLst>
                                    <p:animRot by="10800000">
                                      <p:cBhvr>
                                        <p:cTn id="84" dur="750" fill="hold"/>
                                        <p:tgtEl>
                                          <p:spTgt spid="19"/>
                                        </p:tgtEl>
                                        <p:attrNameLst>
                                          <p:attrName>r</p:attrName>
                                        </p:attrNameLst>
                                      </p:cBhvr>
                                    </p:animRot>
                                  </p:childTnLst>
                                </p:cTn>
                              </p:par>
                              <p:par>
                                <p:cTn id="85" presetID="10" presetClass="exit" presetSubtype="0" fill="hold" nodeType="withEffect">
                                  <p:stCondLst>
                                    <p:cond delay="250"/>
                                  </p:stCondLst>
                                  <p:childTnLst>
                                    <p:animEffect transition="out" filter="fade">
                                      <p:cBhvr>
                                        <p:cTn id="86" dur="250"/>
                                        <p:tgtEl>
                                          <p:spTgt spid="19"/>
                                        </p:tgtEl>
                                      </p:cBhvr>
                                    </p:animEffect>
                                    <p:set>
                                      <p:cBhvr>
                                        <p:cTn id="87" dur="1" fill="hold">
                                          <p:stCondLst>
                                            <p:cond delay="249"/>
                                          </p:stCondLst>
                                        </p:cTn>
                                        <p:tgtEl>
                                          <p:spTgt spid="19"/>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1026"/>
                                        </p:tgtEl>
                                        <p:attrNameLst>
                                          <p:attrName>style.visibility</p:attrName>
                                        </p:attrNameLst>
                                      </p:cBhvr>
                                      <p:to>
                                        <p:strVal val="visible"/>
                                      </p:to>
                                    </p:set>
                                    <p:animEffect transition="in" filter="fade">
                                      <p:cBhvr>
                                        <p:cTn id="9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p:bldP spid="26" grpId="1"/>
      <p:bldP spid="27" grpId="0"/>
      <p:bldP spid="27" grpId="1"/>
      <p:bldP spid="28" grpId="0"/>
      <p:bldP spid="2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yra 0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9586" y="1918319"/>
            <a:ext cx="5360554" cy="2882876"/>
          </a:xfrm>
          <a:prstGeom prst="rect">
            <a:avLst/>
          </a:prstGeom>
        </p:spPr>
      </p:pic>
      <p:pic>
        <p:nvPicPr>
          <p:cNvPr id="4" name="Pyra 0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9586" y="1918319"/>
            <a:ext cx="5360554" cy="2882876"/>
          </a:xfrm>
          <a:prstGeom prst="rect">
            <a:avLst/>
          </a:prstGeom>
        </p:spPr>
      </p:pic>
      <p:pic>
        <p:nvPicPr>
          <p:cNvPr id="2" name="Pyra 0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9586" y="1918319"/>
            <a:ext cx="5360554" cy="2882876"/>
          </a:xfrm>
          <a:prstGeom prst="rect">
            <a:avLst/>
          </a:prstGeom>
        </p:spPr>
      </p:pic>
      <p:sp>
        <p:nvSpPr>
          <p:cNvPr id="8" name="Rectangle 7"/>
          <p:cNvSpPr/>
          <p:nvPr/>
        </p:nvSpPr>
        <p:spPr>
          <a:xfrm>
            <a:off x="2086843" y="1765919"/>
            <a:ext cx="1090501" cy="490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374144" y="4717465"/>
            <a:ext cx="1090501" cy="490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sphynx"/>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4731" y="4086607"/>
            <a:ext cx="1408225" cy="664257"/>
          </a:xfrm>
          <a:prstGeom prst="rect">
            <a:avLst/>
          </a:prstGeom>
        </p:spPr>
      </p:pic>
      <p:pic>
        <p:nvPicPr>
          <p:cNvPr id="7" name="peebles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19875" y="4603372"/>
            <a:ext cx="914400" cy="154172"/>
          </a:xfrm>
          <a:prstGeom prst="rect">
            <a:avLst/>
          </a:prstGeom>
        </p:spPr>
      </p:pic>
      <p:pic>
        <p:nvPicPr>
          <p:cNvPr id="14" name="peebles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20622" y="4569816"/>
            <a:ext cx="911473" cy="181046"/>
          </a:xfrm>
          <a:prstGeom prst="rect">
            <a:avLst/>
          </a:prstGeom>
        </p:spPr>
      </p:pic>
      <p:sp>
        <p:nvSpPr>
          <p:cNvPr id="15" name="TextBox 14"/>
          <p:cNvSpPr txBox="1"/>
          <p:nvPr/>
        </p:nvSpPr>
        <p:spPr>
          <a:xfrm>
            <a:off x="555126" y="1427364"/>
            <a:ext cx="1047723" cy="338554"/>
          </a:xfrm>
          <a:prstGeom prst="rect">
            <a:avLst/>
          </a:prstGeom>
          <a:noFill/>
        </p:spPr>
        <p:txBody>
          <a:bodyPr wrap="none" rtlCol="0">
            <a:spAutoFit/>
          </a:bodyPr>
          <a:lstStyle/>
          <a:p>
            <a:r>
              <a:rPr lang="fr-CH" sz="1600" dirty="0" smtClean="0"/>
              <a:t>Questions</a:t>
            </a:r>
            <a:endParaRPr lang="en-US" sz="1600" dirty="0"/>
          </a:p>
        </p:txBody>
      </p:sp>
      <p:sp>
        <p:nvSpPr>
          <p:cNvPr id="21" name="TextBox 20"/>
          <p:cNvSpPr txBox="1"/>
          <p:nvPr/>
        </p:nvSpPr>
        <p:spPr>
          <a:xfrm>
            <a:off x="1650442" y="1427364"/>
            <a:ext cx="1061381" cy="338554"/>
          </a:xfrm>
          <a:prstGeom prst="rect">
            <a:avLst/>
          </a:prstGeom>
          <a:noFill/>
        </p:spPr>
        <p:txBody>
          <a:bodyPr wrap="none" rtlCol="0">
            <a:spAutoFit/>
          </a:bodyPr>
          <a:lstStyle/>
          <a:p>
            <a:r>
              <a:rPr lang="fr-CH" sz="1600" dirty="0" smtClean="0"/>
              <a:t>Ouverture</a:t>
            </a:r>
            <a:endParaRPr lang="en-US" sz="1600" dirty="0"/>
          </a:p>
        </p:txBody>
      </p:sp>
      <p:sp>
        <p:nvSpPr>
          <p:cNvPr id="22" name="TextBox 21"/>
          <p:cNvSpPr txBox="1"/>
          <p:nvPr/>
        </p:nvSpPr>
        <p:spPr>
          <a:xfrm>
            <a:off x="2733711" y="1427364"/>
            <a:ext cx="1258934" cy="338554"/>
          </a:xfrm>
          <a:prstGeom prst="rect">
            <a:avLst/>
          </a:prstGeom>
          <a:noFill/>
        </p:spPr>
        <p:txBody>
          <a:bodyPr wrap="none" rtlCol="0">
            <a:spAutoFit/>
          </a:bodyPr>
          <a:lstStyle/>
          <a:p>
            <a:r>
              <a:rPr lang="fr-CH" sz="1600" dirty="0" smtClean="0"/>
              <a:t>Introduction</a:t>
            </a:r>
            <a:endParaRPr lang="en-US" sz="1600" dirty="0"/>
          </a:p>
        </p:txBody>
      </p:sp>
      <p:sp>
        <p:nvSpPr>
          <p:cNvPr id="23" name="TextBox 22"/>
          <p:cNvSpPr txBox="1"/>
          <p:nvPr/>
        </p:nvSpPr>
        <p:spPr>
          <a:xfrm>
            <a:off x="4531037" y="1427364"/>
            <a:ext cx="1406475" cy="338554"/>
          </a:xfrm>
          <a:prstGeom prst="rect">
            <a:avLst/>
          </a:prstGeom>
          <a:noFill/>
        </p:spPr>
        <p:txBody>
          <a:bodyPr wrap="none" rtlCol="0">
            <a:spAutoFit/>
          </a:bodyPr>
          <a:lstStyle/>
          <a:p>
            <a:r>
              <a:rPr lang="fr-CH" sz="1600" dirty="0" smtClean="0"/>
              <a:t>Thème central</a:t>
            </a:r>
            <a:endParaRPr lang="en-US" sz="1600" dirty="0"/>
          </a:p>
        </p:txBody>
      </p:sp>
      <p:sp>
        <p:nvSpPr>
          <p:cNvPr id="29" name="TextBox 28"/>
          <p:cNvSpPr txBox="1"/>
          <p:nvPr/>
        </p:nvSpPr>
        <p:spPr>
          <a:xfrm>
            <a:off x="6845373" y="1427364"/>
            <a:ext cx="868379" cy="338554"/>
          </a:xfrm>
          <a:prstGeom prst="rect">
            <a:avLst/>
          </a:prstGeom>
          <a:noFill/>
        </p:spPr>
        <p:txBody>
          <a:bodyPr wrap="none" rtlCol="0">
            <a:spAutoFit/>
          </a:bodyPr>
          <a:lstStyle/>
          <a:p>
            <a:r>
              <a:rPr lang="fr-CH" sz="1600" dirty="0" smtClean="0"/>
              <a:t>Résumé</a:t>
            </a:r>
            <a:endParaRPr lang="en-US" sz="1600" dirty="0"/>
          </a:p>
        </p:txBody>
      </p:sp>
      <p:sp>
        <p:nvSpPr>
          <p:cNvPr id="30" name="TextBox 29"/>
          <p:cNvSpPr txBox="1"/>
          <p:nvPr/>
        </p:nvSpPr>
        <p:spPr>
          <a:xfrm>
            <a:off x="7963439" y="1427364"/>
            <a:ext cx="1136208" cy="338554"/>
          </a:xfrm>
          <a:prstGeom prst="rect">
            <a:avLst/>
          </a:prstGeom>
          <a:noFill/>
        </p:spPr>
        <p:txBody>
          <a:bodyPr wrap="none" rtlCol="0">
            <a:spAutoFit/>
          </a:bodyPr>
          <a:lstStyle/>
          <a:p>
            <a:r>
              <a:rPr lang="fr-CH" sz="1600" dirty="0" smtClean="0"/>
              <a:t>Conclusion</a:t>
            </a:r>
            <a:endParaRPr lang="en-US" sz="1600" dirty="0"/>
          </a:p>
        </p:txBody>
      </p:sp>
      <p:cxnSp>
        <p:nvCxnSpPr>
          <p:cNvPr id="17" name="Straight Connector 16"/>
          <p:cNvCxnSpPr/>
          <p:nvPr/>
        </p:nvCxnSpPr>
        <p:spPr>
          <a:xfrm>
            <a:off x="1652950" y="1326080"/>
            <a:ext cx="0" cy="3775046"/>
          </a:xfrm>
          <a:prstGeom prst="line">
            <a:avLst/>
          </a:prstGeom>
          <a:ln w="50800" cap="rnd">
            <a:solidFill>
              <a:schemeClr val="accent2"/>
            </a:solidFill>
          </a:ln>
        </p:spPr>
        <p:style>
          <a:lnRef idx="1">
            <a:schemeClr val="accent6"/>
          </a:lnRef>
          <a:fillRef idx="0">
            <a:schemeClr val="accent6"/>
          </a:fillRef>
          <a:effectRef idx="0">
            <a:schemeClr val="accent6"/>
          </a:effectRef>
          <a:fontRef idx="minor">
            <a:schemeClr val="tx1"/>
          </a:fontRef>
        </p:style>
      </p:cxnSp>
      <p:cxnSp>
        <p:nvCxnSpPr>
          <p:cNvPr id="31" name="Straight Connector 30"/>
          <p:cNvCxnSpPr/>
          <p:nvPr/>
        </p:nvCxnSpPr>
        <p:spPr>
          <a:xfrm>
            <a:off x="2709305" y="1326080"/>
            <a:ext cx="0" cy="3775046"/>
          </a:xfrm>
          <a:prstGeom prst="line">
            <a:avLst/>
          </a:prstGeom>
          <a:ln w="50800" cap="rnd">
            <a:solidFill>
              <a:schemeClr val="accent6"/>
            </a:solidFill>
          </a:ln>
        </p:spPr>
        <p:style>
          <a:lnRef idx="1">
            <a:schemeClr val="accent6"/>
          </a:lnRef>
          <a:fillRef idx="0">
            <a:schemeClr val="accent6"/>
          </a:fillRef>
          <a:effectRef idx="0">
            <a:schemeClr val="accent6"/>
          </a:effectRef>
          <a:fontRef idx="minor">
            <a:schemeClr val="tx1"/>
          </a:fontRef>
        </p:style>
      </p:cxnSp>
      <p:cxnSp>
        <p:nvCxnSpPr>
          <p:cNvPr id="32" name="Straight Connector 31"/>
          <p:cNvCxnSpPr/>
          <p:nvPr/>
        </p:nvCxnSpPr>
        <p:spPr>
          <a:xfrm>
            <a:off x="4017051" y="1326080"/>
            <a:ext cx="0" cy="3775046"/>
          </a:xfrm>
          <a:prstGeom prst="line">
            <a:avLst/>
          </a:prstGeom>
          <a:ln w="50800" cap="rnd">
            <a:solidFill>
              <a:schemeClr val="accent6"/>
            </a:solidFill>
          </a:ln>
        </p:spPr>
        <p:style>
          <a:lnRef idx="1">
            <a:schemeClr val="accent6"/>
          </a:lnRef>
          <a:fillRef idx="0">
            <a:schemeClr val="accent6"/>
          </a:fillRef>
          <a:effectRef idx="0">
            <a:schemeClr val="accent6"/>
          </a:effectRef>
          <a:fontRef idx="minor">
            <a:schemeClr val="tx1"/>
          </a:fontRef>
        </p:style>
      </p:cxnSp>
      <p:cxnSp>
        <p:nvCxnSpPr>
          <p:cNvPr id="33" name="Straight Connector 32"/>
          <p:cNvCxnSpPr/>
          <p:nvPr/>
        </p:nvCxnSpPr>
        <p:spPr>
          <a:xfrm>
            <a:off x="6620631" y="1326080"/>
            <a:ext cx="0" cy="3775046"/>
          </a:xfrm>
          <a:prstGeom prst="line">
            <a:avLst/>
          </a:prstGeom>
          <a:ln w="50800" cap="rnd">
            <a:solidFill>
              <a:schemeClr val="accent6"/>
            </a:solidFill>
          </a:ln>
        </p:spPr>
        <p:style>
          <a:lnRef idx="1">
            <a:schemeClr val="accent6"/>
          </a:lnRef>
          <a:fillRef idx="0">
            <a:schemeClr val="accent6"/>
          </a:fillRef>
          <a:effectRef idx="0">
            <a:schemeClr val="accent6"/>
          </a:effectRef>
          <a:fontRef idx="minor">
            <a:schemeClr val="tx1"/>
          </a:fontRef>
        </p:style>
      </p:cxnSp>
      <p:cxnSp>
        <p:nvCxnSpPr>
          <p:cNvPr id="34" name="Straight Connector 33"/>
          <p:cNvCxnSpPr/>
          <p:nvPr/>
        </p:nvCxnSpPr>
        <p:spPr>
          <a:xfrm>
            <a:off x="7938478" y="1326080"/>
            <a:ext cx="0" cy="3775046"/>
          </a:xfrm>
          <a:prstGeom prst="line">
            <a:avLst/>
          </a:prstGeom>
          <a:ln w="50800" cap="rnd">
            <a:solidFill>
              <a:schemeClr val="accent6"/>
            </a:solidFill>
          </a:ln>
        </p:spPr>
        <p:style>
          <a:lnRef idx="1">
            <a:schemeClr val="accent6"/>
          </a:lnRef>
          <a:fillRef idx="0">
            <a:schemeClr val="accent6"/>
          </a:fillRef>
          <a:effectRef idx="0">
            <a:schemeClr val="accent6"/>
          </a:effectRef>
          <a:fontRef idx="minor">
            <a:schemeClr val="tx1"/>
          </a:fontRef>
        </p:style>
      </p:cxnSp>
      <p:sp>
        <p:nvSpPr>
          <p:cNvPr id="9" name="TextBox 8"/>
          <p:cNvSpPr txBox="1"/>
          <p:nvPr/>
        </p:nvSpPr>
        <p:spPr>
          <a:xfrm>
            <a:off x="2425941" y="956746"/>
            <a:ext cx="4292137" cy="369332"/>
          </a:xfrm>
          <a:prstGeom prst="rect">
            <a:avLst/>
          </a:prstGeom>
          <a:noFill/>
        </p:spPr>
        <p:txBody>
          <a:bodyPr wrap="none" rtlCol="0">
            <a:spAutoFit/>
          </a:bodyPr>
          <a:lstStyle/>
          <a:p>
            <a:pPr algn="ctr"/>
            <a:r>
              <a:rPr lang="fr-CH" b="1" i="1" dirty="0" smtClean="0">
                <a:solidFill>
                  <a:srgbClr val="CC3300"/>
                </a:solidFill>
              </a:rPr>
              <a:t>Présentation bâclée, présentation gâchée</a:t>
            </a:r>
            <a:endParaRPr lang="en-US" b="1" i="1" dirty="0">
              <a:solidFill>
                <a:srgbClr val="CC3300"/>
              </a:solidFill>
            </a:endParaRPr>
          </a:p>
        </p:txBody>
      </p:sp>
      <p:sp>
        <p:nvSpPr>
          <p:cNvPr id="10" name="Title 9"/>
          <p:cNvSpPr>
            <a:spLocks noGrp="1"/>
          </p:cNvSpPr>
          <p:nvPr>
            <p:ph type="title"/>
          </p:nvPr>
        </p:nvSpPr>
        <p:spPr/>
        <p:txBody>
          <a:bodyPr/>
          <a:lstStyle/>
          <a:p>
            <a:r>
              <a:rPr lang="fr-CH" dirty="0"/>
              <a:t>La méthode Pyramide</a:t>
            </a:r>
            <a:endParaRPr lang="en-US" dirty="0"/>
          </a:p>
        </p:txBody>
      </p:sp>
      <p:sp>
        <p:nvSpPr>
          <p:cNvPr id="26" name="TextBox 25"/>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pic>
        <p:nvPicPr>
          <p:cNvPr id="35" name="Picture 3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38974" y="5515583"/>
            <a:ext cx="135031" cy="135551"/>
          </a:xfrm>
          <a:prstGeom prst="rect">
            <a:avLst/>
          </a:prstGeom>
        </p:spPr>
      </p:pic>
    </p:spTree>
    <p:custDataLst>
      <p:tags r:id="rId1"/>
    </p:custDataLst>
    <p:extLst>
      <p:ext uri="{BB962C8B-B14F-4D97-AF65-F5344CB8AC3E}">
        <p14:creationId xmlns:p14="http://schemas.microsoft.com/office/powerpoint/2010/main" val="345806446"/>
      </p:ext>
    </p:extLst>
  </p:cSld>
  <p:clrMapOvr>
    <a:masterClrMapping/>
  </p:clrMapOvr>
  <mc:AlternateContent xmlns:mc="http://schemas.openxmlformats.org/markup-compatibility/2006" xmlns:p14="http://schemas.microsoft.com/office/powerpoint/2010/main">
    <mc:Choice Requires="p14">
      <p:transition spd="med" p14:dur="700" advTm="192045">
        <p:fade/>
      </p:transition>
    </mc:Choice>
    <mc:Fallback xmlns="">
      <p:transition spd="med" advTm="19204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3" presetClass="path" presetSubtype="0" accel="50000" decel="50000" fill="hold" nodeType="clickEffect">
                                  <p:stCondLst>
                                    <p:cond delay="0"/>
                                  </p:stCondLst>
                                  <p:childTnLst>
                                    <p:animMotion origin="layout" path="M 3.88889E-6 2.22222E-6 L 0.03663 2.22222E-6 " pathEditMode="relative" rAng="0" ptsTypes="AA">
                                      <p:cBhvr>
                                        <p:cTn id="23" dur="2000" fill="hold"/>
                                        <p:tgtEl>
                                          <p:spTgt spid="5"/>
                                        </p:tgtEl>
                                        <p:attrNameLst>
                                          <p:attrName>ppt_x</p:attrName>
                                          <p:attrName>ppt_y</p:attrName>
                                        </p:attrNameLst>
                                      </p:cBhvr>
                                      <p:rCtr x="1823" y="0"/>
                                    </p:animMotion>
                                  </p:childTnLst>
                                </p:cTn>
                              </p:par>
                              <p:par>
                                <p:cTn id="24" presetID="63" presetClass="path" presetSubtype="0" accel="50000" decel="50000" fill="hold" nodeType="withEffect">
                                  <p:stCondLst>
                                    <p:cond delay="0"/>
                                  </p:stCondLst>
                                  <p:childTnLst>
                                    <p:animMotion origin="layout" path="M 3.88889E-6 2.22222E-6 L 0.01927 2.22222E-6 " pathEditMode="relative" rAng="0" ptsTypes="AA">
                                      <p:cBhvr>
                                        <p:cTn id="25" dur="2000" fill="hold"/>
                                        <p:tgtEl>
                                          <p:spTgt spid="4"/>
                                        </p:tgtEl>
                                        <p:attrNameLst>
                                          <p:attrName>ppt_x</p:attrName>
                                          <p:attrName>ppt_y</p:attrName>
                                        </p:attrNameLst>
                                      </p:cBhvr>
                                      <p:rCtr x="955" y="0"/>
                                    </p:animMotion>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par>
                          <p:cTn id="39" fill="hold">
                            <p:stCondLst>
                              <p:cond delay="500"/>
                            </p:stCondLst>
                            <p:childTnLst>
                              <p:par>
                                <p:cTn id="40" presetID="22" presetClass="entr" presetSubtype="4"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down)">
                                      <p:cBhvr>
                                        <p:cTn id="42" dur="500"/>
                                        <p:tgtEl>
                                          <p:spTgt spid="31"/>
                                        </p:tgtEl>
                                      </p:cBhvr>
                                    </p:animEffect>
                                  </p:childTnLst>
                                </p:cTn>
                              </p:par>
                            </p:childTnLst>
                          </p:cTn>
                        </p:par>
                        <p:par>
                          <p:cTn id="43" fill="hold">
                            <p:stCondLst>
                              <p:cond delay="1000"/>
                            </p:stCondLst>
                            <p:childTnLst>
                              <p:par>
                                <p:cTn id="44" presetID="22" presetClass="entr" presetSubtype="4"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childTnLst>
                          </p:cTn>
                        </p:par>
                        <p:par>
                          <p:cTn id="47" fill="hold">
                            <p:stCondLst>
                              <p:cond delay="1500"/>
                            </p:stCondLst>
                            <p:childTnLst>
                              <p:par>
                                <p:cTn id="48" presetID="22" presetClass="entr" presetSubtype="4"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500"/>
                                        <p:tgtEl>
                                          <p:spTgt spid="33"/>
                                        </p:tgtEl>
                                      </p:cBhvr>
                                    </p:animEffect>
                                  </p:childTnLst>
                                </p:cTn>
                              </p:par>
                            </p:childTnLst>
                          </p:cTn>
                        </p:par>
                        <p:par>
                          <p:cTn id="51" fill="hold">
                            <p:stCondLst>
                              <p:cond delay="2000"/>
                            </p:stCondLst>
                            <p:childTnLst>
                              <p:par>
                                <p:cTn id="52" presetID="22" presetClass="entr" presetSubtype="4"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down)">
                                      <p:cBhvr>
                                        <p:cTn id="54" dur="500"/>
                                        <p:tgtEl>
                                          <p:spTgt spid="34"/>
                                        </p:tgtEl>
                                      </p:cBhvr>
                                    </p:animEffect>
                                  </p:childTnLst>
                                </p:cTn>
                              </p:par>
                            </p:childTnLst>
                          </p:cTn>
                        </p:par>
                        <p:par>
                          <p:cTn id="55" fill="hold">
                            <p:stCondLst>
                              <p:cond delay="2500"/>
                            </p:stCondLst>
                            <p:childTnLst>
                              <p:par>
                                <p:cTn id="56" presetID="10"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10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2000"/>
                            </p:stCondLst>
                            <p:childTnLst>
                              <p:par>
                                <p:cTn id="77" presetID="10"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P spid="22" grpId="0"/>
      <p:bldP spid="23" grpId="0"/>
      <p:bldP spid="29" grpId="0"/>
      <p:bldP spid="30"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CH" dirty="0" smtClean="0"/>
              <a:t>Dia, téléprompteur ou document?</a:t>
            </a:r>
            <a:endParaRPr lang="en-US" dirty="0"/>
          </a:p>
        </p:txBody>
      </p:sp>
      <p:grpSp>
        <p:nvGrpSpPr>
          <p:cNvPr id="30" name="75 words"/>
          <p:cNvGrpSpPr/>
          <p:nvPr/>
        </p:nvGrpSpPr>
        <p:grpSpPr>
          <a:xfrm>
            <a:off x="1903413" y="1427163"/>
            <a:ext cx="5667375" cy="3589337"/>
            <a:chOff x="1903413" y="1427163"/>
            <a:chExt cx="5667375" cy="3589337"/>
          </a:xfrm>
        </p:grpSpPr>
        <p:sp>
          <p:nvSpPr>
            <p:cNvPr id="5" name="AutoShape 3"/>
            <p:cNvSpPr>
              <a:spLocks noChangeAspect="1" noChangeArrowheads="1" noTextEdit="1"/>
            </p:cNvSpPr>
            <p:nvPr/>
          </p:nvSpPr>
          <p:spPr bwMode="auto">
            <a:xfrm>
              <a:off x="1903413" y="1427163"/>
              <a:ext cx="5667375" cy="358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8"/>
            <p:cNvSpPr>
              <a:spLocks noChangeArrowheads="1"/>
            </p:cNvSpPr>
            <p:nvPr/>
          </p:nvSpPr>
          <p:spPr bwMode="auto">
            <a:xfrm>
              <a:off x="1935163" y="1458913"/>
              <a:ext cx="5603875" cy="622300"/>
            </a:xfrm>
            <a:prstGeom prst="rect">
              <a:avLst/>
            </a:prstGeom>
            <a:solidFill>
              <a:srgbClr val="F793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9"/>
            <p:cNvSpPr>
              <a:spLocks noChangeArrowheads="1"/>
            </p:cNvSpPr>
            <p:nvPr/>
          </p:nvSpPr>
          <p:spPr bwMode="auto">
            <a:xfrm>
              <a:off x="1935163" y="1458913"/>
              <a:ext cx="5603875" cy="3509962"/>
            </a:xfrm>
            <a:prstGeom prst="rect">
              <a:avLst/>
            </a:prstGeom>
            <a:noFill/>
            <a:ln w="40"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TextBox 27"/>
            <p:cNvSpPr txBox="1"/>
            <p:nvPr/>
          </p:nvSpPr>
          <p:spPr>
            <a:xfrm>
              <a:off x="2382694" y="2182566"/>
              <a:ext cx="4693515" cy="2677656"/>
            </a:xfrm>
            <a:prstGeom prst="rect">
              <a:avLst/>
            </a:prstGeom>
            <a:noFill/>
          </p:spPr>
          <p:txBody>
            <a:bodyPr wrap="square" rtlCol="0">
              <a:spAutoFit/>
            </a:bodyPr>
            <a:lstStyle/>
            <a:p>
              <a:pPr marL="285750" indent="-285750">
                <a:buFont typeface="Arial" pitchFamily="34" charset="0"/>
                <a:buChar char="•"/>
              </a:pPr>
              <a:r>
                <a:rPr lang="fr-CH" sz="1400" dirty="0"/>
                <a:t>Textes sans fin, absences de mots-clés, discours répétant les mots à l’écran sont autant de facteurs menant à perdre son audience. </a:t>
              </a:r>
              <a:endParaRPr lang="fr-CH" sz="1400" dirty="0" smtClean="0"/>
            </a:p>
            <a:p>
              <a:pPr marL="285750" indent="-285750">
                <a:buFont typeface="Arial" pitchFamily="34" charset="0"/>
                <a:buChar char="•"/>
              </a:pPr>
              <a:r>
                <a:rPr lang="fr-CH" sz="1400" dirty="0" smtClean="0"/>
                <a:t>L’objectif </a:t>
              </a:r>
              <a:r>
                <a:rPr lang="fr-CH" sz="1400" dirty="0"/>
                <a:t>d’une présentation est de livrer un message. </a:t>
              </a:r>
              <a:endParaRPr lang="fr-CH" sz="1400" dirty="0" smtClean="0"/>
            </a:p>
            <a:p>
              <a:pPr marL="285750" indent="-285750">
                <a:buFont typeface="Arial" pitchFamily="34" charset="0"/>
                <a:buChar char="•"/>
              </a:pPr>
              <a:r>
                <a:rPr lang="fr-CH" sz="1400" dirty="0" smtClean="0"/>
                <a:t>Comme </a:t>
              </a:r>
              <a:r>
                <a:rPr lang="fr-CH" sz="1400" dirty="0"/>
                <a:t>présentateur, vous n’atteindrez ce but qu’en engageant votre auditoire intellectuellement et émotionnellement. </a:t>
              </a:r>
              <a:endParaRPr lang="fr-CH" sz="1400" dirty="0" smtClean="0"/>
            </a:p>
            <a:p>
              <a:pPr marL="285750" indent="-285750">
                <a:buFont typeface="Arial" pitchFamily="34" charset="0"/>
                <a:buChar char="•"/>
              </a:pPr>
              <a:r>
                <a:rPr lang="fr-CH" sz="1400" dirty="0" smtClean="0"/>
                <a:t>L’erreur </a:t>
              </a:r>
              <a:r>
                <a:rPr lang="fr-CH" sz="1400" dirty="0"/>
                <a:t>habituelle de beaucoup de présentateurs est de mettre à l’écran tout ce qu’il sait du sujet. Effet de cette déferlante d’information: saturation du cerveau du public. </a:t>
              </a:r>
              <a:endParaRPr lang="fr-CH" sz="1400" dirty="0" smtClean="0"/>
            </a:p>
            <a:p>
              <a:pPr marL="285750" indent="-285750">
                <a:buFont typeface="Arial" pitchFamily="34" charset="0"/>
                <a:buChar char="•"/>
              </a:pPr>
              <a:r>
                <a:rPr lang="fr-CH" sz="1400" dirty="0" smtClean="0"/>
                <a:t>Vous </a:t>
              </a:r>
              <a:r>
                <a:rPr lang="fr-CH" sz="1400" dirty="0"/>
                <a:t>venez de lire 75 mots.</a:t>
              </a:r>
              <a:endParaRPr lang="en-US" sz="1400" dirty="0"/>
            </a:p>
          </p:txBody>
        </p:sp>
        <p:sp>
          <p:nvSpPr>
            <p:cNvPr id="29" name="Rectangle 28"/>
            <p:cNvSpPr/>
            <p:nvPr/>
          </p:nvSpPr>
          <p:spPr>
            <a:xfrm>
              <a:off x="2092024" y="1548706"/>
              <a:ext cx="3880871" cy="461665"/>
            </a:xfrm>
            <a:prstGeom prst="rect">
              <a:avLst/>
            </a:prstGeom>
          </p:spPr>
          <p:txBody>
            <a:bodyPr wrap="none">
              <a:spAutoFit/>
            </a:bodyPr>
            <a:lstStyle/>
            <a:p>
              <a:r>
                <a:rPr lang="fr-CH" sz="2400" b="1" smtClean="0"/>
                <a:t>Des présentations à mourir</a:t>
              </a:r>
            </a:p>
          </p:txBody>
        </p:sp>
      </p:grpSp>
      <p:grpSp>
        <p:nvGrpSpPr>
          <p:cNvPr id="32" name="50 words"/>
          <p:cNvGrpSpPr/>
          <p:nvPr/>
        </p:nvGrpSpPr>
        <p:grpSpPr>
          <a:xfrm>
            <a:off x="1903413" y="1427163"/>
            <a:ext cx="5667375" cy="3589337"/>
            <a:chOff x="1903413" y="1427163"/>
            <a:chExt cx="5667375" cy="3589337"/>
          </a:xfrm>
        </p:grpSpPr>
        <p:sp>
          <p:nvSpPr>
            <p:cNvPr id="33" name="AutoShape 3"/>
            <p:cNvSpPr>
              <a:spLocks noChangeAspect="1" noChangeArrowheads="1" noTextEdit="1"/>
            </p:cNvSpPr>
            <p:nvPr/>
          </p:nvSpPr>
          <p:spPr bwMode="auto">
            <a:xfrm>
              <a:off x="1903413" y="1427163"/>
              <a:ext cx="5667375" cy="358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8"/>
            <p:cNvSpPr>
              <a:spLocks noChangeArrowheads="1"/>
            </p:cNvSpPr>
            <p:nvPr/>
          </p:nvSpPr>
          <p:spPr bwMode="auto">
            <a:xfrm>
              <a:off x="1935163" y="1458913"/>
              <a:ext cx="5603875" cy="622300"/>
            </a:xfrm>
            <a:prstGeom prst="rect">
              <a:avLst/>
            </a:prstGeom>
            <a:solidFill>
              <a:srgbClr val="F793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9"/>
            <p:cNvSpPr>
              <a:spLocks noChangeArrowheads="1"/>
            </p:cNvSpPr>
            <p:nvPr/>
          </p:nvSpPr>
          <p:spPr bwMode="auto">
            <a:xfrm>
              <a:off x="1935163" y="1458913"/>
              <a:ext cx="5603875" cy="3509962"/>
            </a:xfrm>
            <a:prstGeom prst="rect">
              <a:avLst/>
            </a:prstGeom>
            <a:noFill/>
            <a:ln w="40"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TextBox 35"/>
            <p:cNvSpPr txBox="1"/>
            <p:nvPr/>
          </p:nvSpPr>
          <p:spPr>
            <a:xfrm>
              <a:off x="2382694" y="2182566"/>
              <a:ext cx="4693515" cy="2585323"/>
            </a:xfrm>
            <a:prstGeom prst="rect">
              <a:avLst/>
            </a:prstGeom>
            <a:noFill/>
          </p:spPr>
          <p:txBody>
            <a:bodyPr wrap="square" rtlCol="0">
              <a:spAutoFit/>
            </a:bodyPr>
            <a:lstStyle/>
            <a:p>
              <a:pPr marL="285750" indent="-285750">
                <a:buFont typeface="Arial" pitchFamily="34" charset="0"/>
                <a:buChar char="•"/>
              </a:pPr>
              <a:r>
                <a:rPr lang="fr-CH" dirty="0"/>
                <a:t>L’erreur habituelle de beaucoup de présentateurs est de mettre à l’écran tout ce qu’il sait du sujet. </a:t>
              </a:r>
              <a:endParaRPr lang="fr-CH" dirty="0" smtClean="0"/>
            </a:p>
            <a:p>
              <a:pPr marL="285750" indent="-285750">
                <a:buFont typeface="Arial" pitchFamily="34" charset="0"/>
                <a:buChar char="•"/>
              </a:pPr>
              <a:r>
                <a:rPr lang="fr-CH" dirty="0" smtClean="0"/>
                <a:t>Seul </a:t>
              </a:r>
              <a:r>
                <a:rPr lang="fr-CH" dirty="0"/>
                <a:t>effet de cette déferlante d’information: la saturation du cerveau du public. </a:t>
              </a:r>
              <a:endParaRPr lang="fr-CH" dirty="0" smtClean="0"/>
            </a:p>
            <a:p>
              <a:pPr marL="285750" indent="-285750">
                <a:buFont typeface="Arial" pitchFamily="34" charset="0"/>
                <a:buChar char="•"/>
              </a:pPr>
              <a:r>
                <a:rPr lang="fr-CH" dirty="0" smtClean="0"/>
                <a:t>Un </a:t>
              </a:r>
              <a:r>
                <a:rPr lang="fr-CH" dirty="0"/>
                <a:t>être humain moyen ne peut absorber qu’une quantité limitée d’information à la fois. </a:t>
              </a:r>
              <a:endParaRPr lang="fr-CH" dirty="0" smtClean="0"/>
            </a:p>
            <a:p>
              <a:pPr marL="285750" indent="-285750">
                <a:buFont typeface="Arial" pitchFamily="34" charset="0"/>
                <a:buChar char="•"/>
              </a:pPr>
              <a:r>
                <a:rPr lang="fr-CH" dirty="0" smtClean="0"/>
                <a:t>Et </a:t>
              </a:r>
              <a:r>
                <a:rPr lang="fr-CH" dirty="0"/>
                <a:t>vous venez de lire 50 mots.</a:t>
              </a:r>
              <a:endParaRPr lang="en-US" dirty="0"/>
            </a:p>
          </p:txBody>
        </p:sp>
        <p:sp>
          <p:nvSpPr>
            <p:cNvPr id="37" name="Rectangle 36"/>
            <p:cNvSpPr/>
            <p:nvPr/>
          </p:nvSpPr>
          <p:spPr>
            <a:xfrm>
              <a:off x="2092024" y="1548706"/>
              <a:ext cx="3595151" cy="461665"/>
            </a:xfrm>
            <a:prstGeom prst="rect">
              <a:avLst/>
            </a:prstGeom>
          </p:spPr>
          <p:txBody>
            <a:bodyPr wrap="none">
              <a:spAutoFit/>
            </a:bodyPr>
            <a:lstStyle/>
            <a:p>
              <a:r>
                <a:rPr lang="en-US" sz="2400" b="1" dirty="0" smtClean="0"/>
                <a:t>Le Syndrome du Tsunami</a:t>
              </a:r>
              <a:endParaRPr lang="en-US" sz="2400" b="1" dirty="0"/>
            </a:p>
          </p:txBody>
        </p:sp>
      </p:grpSp>
      <p:sp>
        <p:nvSpPr>
          <p:cNvPr id="19" name="TextBox 18"/>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pic>
        <p:nvPicPr>
          <p:cNvPr id="46" name="Picture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5545" y="5515583"/>
            <a:ext cx="135031" cy="135551"/>
          </a:xfrm>
          <a:prstGeom prst="rect">
            <a:avLst/>
          </a:prstGeom>
        </p:spPr>
      </p:pic>
    </p:spTree>
    <p:custDataLst>
      <p:tags r:id="rId1"/>
    </p:custDataLst>
    <p:extLst>
      <p:ext uri="{BB962C8B-B14F-4D97-AF65-F5344CB8AC3E}">
        <p14:creationId xmlns:p14="http://schemas.microsoft.com/office/powerpoint/2010/main" val="2584539835"/>
      </p:ext>
    </p:extLst>
  </p:cSld>
  <p:clrMapOvr>
    <a:masterClrMapping/>
  </p:clrMapOvr>
  <mc:AlternateContent xmlns:mc="http://schemas.openxmlformats.org/markup-compatibility/2006" xmlns:p14="http://schemas.microsoft.com/office/powerpoint/2010/main">
    <mc:Choice Requires="p14">
      <p:transition spd="med" p14:dur="700" advTm="482030">
        <p:fade/>
      </p:transition>
    </mc:Choice>
    <mc:Fallback xmlns="">
      <p:transition spd="med" advTm="48203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2"/>
                                        </p:tgtEl>
                                      </p:cBhvr>
                                    </p:animEffect>
                                    <p:set>
                                      <p:cBhvr>
                                        <p:cTn id="12" dur="1" fill="hold">
                                          <p:stCondLst>
                                            <p:cond delay="499"/>
                                          </p:stCondLst>
                                        </p:cTn>
                                        <p:tgtEl>
                                          <p:spTgt spid="32"/>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cercle rou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0652" y="1553671"/>
            <a:ext cx="1367554" cy="793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965648" y="1308208"/>
            <a:ext cx="3571555" cy="4031873"/>
          </a:xfrm>
          <a:prstGeom prst="rect">
            <a:avLst/>
          </a:prstGeom>
          <a:noFill/>
        </p:spPr>
        <p:txBody>
          <a:bodyPr wrap="none" rtlCol="0">
            <a:spAutoFit/>
          </a:bodyPr>
          <a:lstStyle/>
          <a:p>
            <a:pPr>
              <a:lnSpc>
                <a:spcPct val="200000"/>
              </a:lnSpc>
            </a:pPr>
            <a:r>
              <a:rPr lang="fr-CH" sz="3200" dirty="0" smtClean="0"/>
              <a:t>6 x 6</a:t>
            </a:r>
          </a:p>
          <a:p>
            <a:pPr>
              <a:lnSpc>
                <a:spcPct val="200000"/>
              </a:lnSpc>
            </a:pPr>
            <a:r>
              <a:rPr lang="fr-CH" sz="3200" dirty="0" smtClean="0"/>
              <a:t>La vue présentateur</a:t>
            </a:r>
          </a:p>
          <a:p>
            <a:pPr>
              <a:lnSpc>
                <a:spcPct val="200000"/>
              </a:lnSpc>
            </a:pPr>
            <a:r>
              <a:rPr lang="fr-CH" sz="3200" dirty="0" smtClean="0"/>
              <a:t>Adaptez vos </a:t>
            </a:r>
            <a:r>
              <a:rPr lang="fr-CH" sz="3200" dirty="0" err="1" smtClean="0"/>
              <a:t>dias</a:t>
            </a:r>
            <a:endParaRPr lang="fr-CH" sz="3200" dirty="0" smtClean="0"/>
          </a:p>
          <a:p>
            <a:pPr>
              <a:lnSpc>
                <a:spcPct val="200000"/>
              </a:lnSpc>
            </a:pPr>
            <a:r>
              <a:rPr lang="fr-CH" sz="3200" b="1" dirty="0" smtClean="0"/>
              <a:t>Mots-clés!</a:t>
            </a:r>
          </a:p>
        </p:txBody>
      </p:sp>
      <p:pic>
        <p:nvPicPr>
          <p:cNvPr id="11" name="view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5" y="2763605"/>
            <a:ext cx="4264697" cy="239889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normAutofit/>
          </a:bodyPr>
          <a:lstStyle/>
          <a:p>
            <a:r>
              <a:rPr lang="fr-CH" dirty="0"/>
              <a:t>Dia, téléprompteur ou document?</a:t>
            </a:r>
            <a:endParaRPr lang="en-US" dirty="0"/>
          </a:p>
        </p:txBody>
      </p:sp>
      <p:sp>
        <p:nvSpPr>
          <p:cNvPr id="3" name="TextBox 2"/>
          <p:cNvSpPr txBox="1"/>
          <p:nvPr/>
        </p:nvSpPr>
        <p:spPr>
          <a:xfrm>
            <a:off x="1983792" y="1018572"/>
            <a:ext cx="5176417" cy="3770263"/>
          </a:xfrm>
          <a:prstGeom prst="rect">
            <a:avLst/>
          </a:prstGeom>
          <a:noFill/>
        </p:spPr>
        <p:txBody>
          <a:bodyPr wrap="none" rtlCol="0">
            <a:spAutoFit/>
          </a:bodyPr>
          <a:lstStyle/>
          <a:p>
            <a:r>
              <a:rPr lang="en-US" sz="23900" b="1" dirty="0" smtClean="0"/>
              <a:t>6x6</a:t>
            </a:r>
            <a:endParaRPr lang="en-US" b="1" dirty="0"/>
          </a:p>
        </p:txBody>
      </p:sp>
      <p:grpSp>
        <p:nvGrpSpPr>
          <p:cNvPr id="10" name="6 x 6 slide"/>
          <p:cNvGrpSpPr/>
          <p:nvPr/>
        </p:nvGrpSpPr>
        <p:grpSpPr>
          <a:xfrm>
            <a:off x="1903413" y="1427163"/>
            <a:ext cx="5667375" cy="3589337"/>
            <a:chOff x="1903413" y="1427163"/>
            <a:chExt cx="5667375" cy="3589337"/>
          </a:xfrm>
        </p:grpSpPr>
        <p:sp>
          <p:nvSpPr>
            <p:cNvPr id="12" name="AutoShape 3"/>
            <p:cNvSpPr>
              <a:spLocks noChangeAspect="1" noChangeArrowheads="1" noTextEdit="1"/>
            </p:cNvSpPr>
            <p:nvPr/>
          </p:nvSpPr>
          <p:spPr bwMode="auto">
            <a:xfrm>
              <a:off x="1903413" y="1427163"/>
              <a:ext cx="5667375" cy="358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8"/>
            <p:cNvSpPr>
              <a:spLocks noChangeArrowheads="1"/>
            </p:cNvSpPr>
            <p:nvPr/>
          </p:nvSpPr>
          <p:spPr bwMode="auto">
            <a:xfrm>
              <a:off x="1935163" y="1458913"/>
              <a:ext cx="5603875" cy="622300"/>
            </a:xfrm>
            <a:prstGeom prst="rect">
              <a:avLst/>
            </a:prstGeom>
            <a:solidFill>
              <a:srgbClr val="F793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9"/>
            <p:cNvSpPr>
              <a:spLocks noChangeArrowheads="1"/>
            </p:cNvSpPr>
            <p:nvPr/>
          </p:nvSpPr>
          <p:spPr bwMode="auto">
            <a:xfrm>
              <a:off x="1935163" y="1458913"/>
              <a:ext cx="5603875" cy="3509962"/>
            </a:xfrm>
            <a:prstGeom prst="rect">
              <a:avLst/>
            </a:prstGeom>
            <a:noFill/>
            <a:ln w="40"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2382694" y="2182566"/>
              <a:ext cx="4693515" cy="2585323"/>
            </a:xfrm>
            <a:prstGeom prst="rect">
              <a:avLst/>
            </a:prstGeom>
            <a:noFill/>
          </p:spPr>
          <p:txBody>
            <a:bodyPr wrap="square" rtlCol="0">
              <a:spAutoFit/>
            </a:bodyPr>
            <a:lstStyle/>
            <a:p>
              <a:pPr marL="342900" indent="-342900">
                <a:lnSpc>
                  <a:spcPct val="150000"/>
                </a:lnSpc>
                <a:buFont typeface="+mj-lt"/>
                <a:buAutoNum type="arabicPeriod"/>
              </a:pPr>
              <a:r>
                <a:rPr lang="fr-CH" dirty="0" smtClean="0"/>
                <a:t>3 secondes pour transmettre le sujet</a:t>
              </a:r>
            </a:p>
            <a:p>
              <a:pPr marL="342900" indent="-342900">
                <a:lnSpc>
                  <a:spcPct val="150000"/>
                </a:lnSpc>
                <a:buFont typeface="+mj-lt"/>
                <a:buAutoNum type="arabicPeriod"/>
              </a:pPr>
              <a:r>
                <a:rPr lang="fr-CH" dirty="0" smtClean="0"/>
                <a:t>Utiliser des images ou des mots-clés</a:t>
              </a:r>
            </a:p>
            <a:p>
              <a:pPr marL="342900" indent="-342900">
                <a:lnSpc>
                  <a:spcPct val="150000"/>
                </a:lnSpc>
                <a:buFont typeface="+mj-lt"/>
                <a:buAutoNum type="arabicPeriod"/>
              </a:pPr>
              <a:r>
                <a:rPr lang="fr-CH" dirty="0" smtClean="0"/>
                <a:t>Éléments-clés sont déclencheurs d’idées</a:t>
              </a:r>
            </a:p>
            <a:p>
              <a:pPr marL="342900" indent="-342900">
                <a:lnSpc>
                  <a:spcPct val="150000"/>
                </a:lnSpc>
                <a:buFont typeface="+mj-lt"/>
                <a:buAutoNum type="arabicPeriod"/>
              </a:pPr>
              <a:r>
                <a:rPr lang="fr-CH" dirty="0" smtClean="0"/>
                <a:t>Processus garde actif le cerveau</a:t>
              </a:r>
            </a:p>
            <a:p>
              <a:pPr marL="342900" indent="-342900">
                <a:lnSpc>
                  <a:spcPct val="150000"/>
                </a:lnSpc>
                <a:buFont typeface="+mj-lt"/>
                <a:buAutoNum type="arabicPeriod"/>
              </a:pPr>
              <a:r>
                <a:rPr lang="fr-CH" dirty="0" smtClean="0"/>
                <a:t>Attirer leur attention, garder leur attention</a:t>
              </a:r>
            </a:p>
            <a:p>
              <a:pPr marL="342900" indent="-342900">
                <a:lnSpc>
                  <a:spcPct val="150000"/>
                </a:lnSpc>
                <a:buFont typeface="+mj-lt"/>
                <a:buAutoNum type="arabicPeriod"/>
              </a:pPr>
              <a:r>
                <a:rPr lang="fr-CH" dirty="0" smtClean="0"/>
                <a:t>Vous venez de lire un 6x6</a:t>
              </a:r>
              <a:endParaRPr lang="fr-CH" dirty="0"/>
            </a:p>
          </p:txBody>
        </p:sp>
        <p:sp>
          <p:nvSpPr>
            <p:cNvPr id="16" name="Rectangle 15"/>
            <p:cNvSpPr/>
            <p:nvPr/>
          </p:nvSpPr>
          <p:spPr>
            <a:xfrm>
              <a:off x="2092024" y="1548706"/>
              <a:ext cx="2192331" cy="461665"/>
            </a:xfrm>
            <a:prstGeom prst="rect">
              <a:avLst/>
            </a:prstGeom>
          </p:spPr>
          <p:txBody>
            <a:bodyPr wrap="none">
              <a:spAutoFit/>
            </a:bodyPr>
            <a:lstStyle/>
            <a:p>
              <a:r>
                <a:rPr lang="en-US" sz="2400" b="1" dirty="0" err="1" smtClean="0"/>
                <a:t>Limite</a:t>
              </a:r>
              <a:r>
                <a:rPr lang="en-US" sz="2400" b="1" dirty="0" smtClean="0"/>
                <a:t> </a:t>
              </a:r>
              <a:r>
                <a:rPr lang="en-US" sz="2400" b="1" dirty="0" err="1" smtClean="0"/>
                <a:t>atteinte</a:t>
              </a:r>
              <a:endParaRPr lang="en-US" sz="2400" b="1" dirty="0"/>
            </a:p>
          </p:txBody>
        </p:sp>
      </p:grpSp>
      <p:pic>
        <p:nvPicPr>
          <p:cNvPr id="17" name="Obama"/>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151395">
            <a:off x="3338385" y="1928514"/>
            <a:ext cx="2467231" cy="2589948"/>
          </a:xfrm>
          <a:prstGeom prst="rect">
            <a:avLst/>
          </a:prstGeom>
        </p:spPr>
      </p:pic>
      <p:sp>
        <p:nvSpPr>
          <p:cNvPr id="21" name="TextBox 20"/>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pic>
        <p:nvPicPr>
          <p:cNvPr id="39" name="Picture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21610" y="5515583"/>
            <a:ext cx="135031" cy="135551"/>
          </a:xfrm>
          <a:prstGeom prst="rect">
            <a:avLst/>
          </a:prstGeom>
        </p:spPr>
      </p:pic>
    </p:spTree>
    <p:custDataLst>
      <p:tags r:id="rId1"/>
    </p:custDataLst>
    <p:extLst>
      <p:ext uri="{BB962C8B-B14F-4D97-AF65-F5344CB8AC3E}">
        <p14:creationId xmlns:p14="http://schemas.microsoft.com/office/powerpoint/2010/main" val="3046639385"/>
      </p:ext>
    </p:extLst>
  </p:cSld>
  <p:clrMapOvr>
    <a:masterClrMapping/>
  </p:clrMapOvr>
  <mc:AlternateContent xmlns:mc="http://schemas.openxmlformats.org/markup-compatibility/2006" xmlns:p14="http://schemas.microsoft.com/office/powerpoint/2010/main">
    <mc:Choice Requires="p14">
      <p:transition spd="med" p14:dur="700" advTm="482030">
        <p:fade/>
      </p:transition>
    </mc:Choice>
    <mc:Fallback xmlns="">
      <p:transition spd="med" advTm="48203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left)">
                                      <p:cBhvr>
                                        <p:cTn id="7" dur="500"/>
                                        <p:tgtEl>
                                          <p:spTgt spid="20">
                                            <p:txEl>
                                              <p:pRg st="0" end="0"/>
                                            </p:txEl>
                                          </p:spTgt>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wheel(1)">
                                      <p:cBhvr>
                                        <p:cTn id="11" dur="5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20">
                                            <p:txEl>
                                              <p:pRg st="0" end="0"/>
                                            </p:txEl>
                                          </p:spTgt>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027"/>
                                        </p:tgtEl>
                                        <p:attrNameLst>
                                          <p:attrName>style.visibility</p:attrName>
                                        </p:attrNameLst>
                                      </p:cBhvr>
                                      <p:to>
                                        <p:strVal val="hidden"/>
                                      </p:to>
                                    </p:set>
                                  </p:childTnLst>
                                </p:cTn>
                              </p:par>
                            </p:childTnLst>
                          </p:cTn>
                        </p:par>
                        <p:par>
                          <p:cTn id="18" fill="hold">
                            <p:stCondLst>
                              <p:cond delay="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xit" presetSubtype="32" fill="hold" grpId="1" nodeType="clickEffect">
                                  <p:stCondLst>
                                    <p:cond delay="0"/>
                                  </p:stCondLst>
                                  <p:childTnLst>
                                    <p:anim calcmode="lin" valueType="num">
                                      <p:cBhvr>
                                        <p:cTn id="27" dur="500"/>
                                        <p:tgtEl>
                                          <p:spTgt spid="3"/>
                                        </p:tgtEl>
                                        <p:attrNameLst>
                                          <p:attrName>ppt_w</p:attrName>
                                        </p:attrNameLst>
                                      </p:cBhvr>
                                      <p:tavLst>
                                        <p:tav tm="0">
                                          <p:val>
                                            <p:strVal val="ppt_w"/>
                                          </p:val>
                                        </p:tav>
                                        <p:tav tm="100000">
                                          <p:val>
                                            <p:fltVal val="0"/>
                                          </p:val>
                                        </p:tav>
                                      </p:tavLst>
                                    </p:anim>
                                    <p:anim calcmode="lin" valueType="num">
                                      <p:cBhvr>
                                        <p:cTn id="28" dur="500"/>
                                        <p:tgtEl>
                                          <p:spTgt spid="3"/>
                                        </p:tgtEl>
                                        <p:attrNameLst>
                                          <p:attrName>ppt_h</p:attrName>
                                        </p:attrNameLst>
                                      </p:cBhvr>
                                      <p:tavLst>
                                        <p:tav tm="0">
                                          <p:val>
                                            <p:strVal val="ppt_h"/>
                                          </p:val>
                                        </p:tav>
                                        <p:tav tm="100000">
                                          <p:val>
                                            <p:fltVal val="0"/>
                                          </p:val>
                                        </p:tav>
                                      </p:tavLst>
                                    </p:anim>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par>
                                <p:cTn id="40" presetID="53" presetClass="entr" presetSubtype="16"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xit" presetSubtype="32" fill="hold" nodeType="clickEffect">
                                  <p:stCondLst>
                                    <p:cond delay="0"/>
                                  </p:stCondLst>
                                  <p:childTnLst>
                                    <p:anim calcmode="lin" valueType="num">
                                      <p:cBhvr>
                                        <p:cTn id="48" dur="500"/>
                                        <p:tgtEl>
                                          <p:spTgt spid="17"/>
                                        </p:tgtEl>
                                        <p:attrNameLst>
                                          <p:attrName>ppt_w</p:attrName>
                                        </p:attrNameLst>
                                      </p:cBhvr>
                                      <p:tavLst>
                                        <p:tav tm="0">
                                          <p:val>
                                            <p:strVal val="ppt_w"/>
                                          </p:val>
                                        </p:tav>
                                        <p:tav tm="100000">
                                          <p:val>
                                            <p:fltVal val="0"/>
                                          </p:val>
                                        </p:tav>
                                      </p:tavLst>
                                    </p:anim>
                                    <p:anim calcmode="lin" valueType="num">
                                      <p:cBhvr>
                                        <p:cTn id="49" dur="500"/>
                                        <p:tgtEl>
                                          <p:spTgt spid="17"/>
                                        </p:tgtEl>
                                        <p:attrNameLst>
                                          <p:attrName>ppt_h</p:attrName>
                                        </p:attrNameLst>
                                      </p:cBhvr>
                                      <p:tavLst>
                                        <p:tav tm="0">
                                          <p:val>
                                            <p:strVal val="ppt_h"/>
                                          </p:val>
                                        </p:tav>
                                        <p:tav tm="100000">
                                          <p:val>
                                            <p:fltVal val="0"/>
                                          </p:val>
                                        </p:tav>
                                      </p:tavLst>
                                    </p:anim>
                                    <p:animEffect transition="out" filter="fade">
                                      <p:cBhvr>
                                        <p:cTn id="50" dur="500"/>
                                        <p:tgtEl>
                                          <p:spTgt spid="17"/>
                                        </p:tgtEl>
                                      </p:cBhvr>
                                    </p:animEffect>
                                    <p:set>
                                      <p:cBhvr>
                                        <p:cTn id="51" dur="1" fill="hold">
                                          <p:stCondLst>
                                            <p:cond delay="499"/>
                                          </p:stCondLst>
                                        </p:cTn>
                                        <p:tgtEl>
                                          <p:spTgt spid="17"/>
                                        </p:tgtEl>
                                        <p:attrNameLst>
                                          <p:attrName>style.visibility</p:attrName>
                                        </p:attrNameLst>
                                      </p:cBhvr>
                                      <p:to>
                                        <p:strVal val="hidden"/>
                                      </p:to>
                                    </p:set>
                                  </p:childTnLst>
                                </p:cTn>
                              </p:par>
                            </p:childTnLst>
                          </p:cTn>
                        </p:par>
                        <p:par>
                          <p:cTn id="52" fill="hold">
                            <p:stCondLst>
                              <p:cond delay="500"/>
                            </p:stCondLst>
                            <p:childTnLst>
                              <p:par>
                                <p:cTn id="53" presetID="22" presetClass="entr" presetSubtype="8" fill="hold" grpId="2" nodeType="afterEffect">
                                  <p:stCondLst>
                                    <p:cond delay="0"/>
                                  </p:stCondLst>
                                  <p:childTnLst>
                                    <p:set>
                                      <p:cBhvr>
                                        <p:cTn id="54" dur="1" fill="hold">
                                          <p:stCondLst>
                                            <p:cond delay="0"/>
                                          </p:stCondLst>
                                        </p:cTn>
                                        <p:tgtEl>
                                          <p:spTgt spid="20">
                                            <p:txEl>
                                              <p:pRg st="0" end="0"/>
                                            </p:txEl>
                                          </p:spTgt>
                                        </p:tgtEl>
                                        <p:attrNameLst>
                                          <p:attrName>style.visibility</p:attrName>
                                        </p:attrNameLst>
                                      </p:cBhvr>
                                      <p:to>
                                        <p:strVal val="visible"/>
                                      </p:to>
                                    </p:set>
                                    <p:animEffect transition="in" filter="wipe(left)">
                                      <p:cBhvr>
                                        <p:cTn id="55" dur="500"/>
                                        <p:tgtEl>
                                          <p:spTgt spid="20">
                                            <p:txEl>
                                              <p:pRg st="0" end="0"/>
                                            </p:txEl>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0">
                                            <p:txEl>
                                              <p:pRg st="1" end="1"/>
                                            </p:txEl>
                                          </p:spTgt>
                                        </p:tgtEl>
                                        <p:attrNameLst>
                                          <p:attrName>style.visibility</p:attrName>
                                        </p:attrNameLst>
                                      </p:cBhvr>
                                      <p:to>
                                        <p:strVal val="visible"/>
                                      </p:to>
                                    </p:set>
                                    <p:animEffect transition="in" filter="wipe(left)">
                                      <p:cBhvr>
                                        <p:cTn id="58" dur="500"/>
                                        <p:tgtEl>
                                          <p:spTgt spid="20">
                                            <p:txEl>
                                              <p:pRg st="1" end="1"/>
                                            </p:txEl>
                                          </p:spTgt>
                                        </p:tgtEl>
                                      </p:cBhvr>
                                    </p:animEffect>
                                  </p:childTnLst>
                                </p:cTn>
                              </p:par>
                            </p:childTnLst>
                          </p:cTn>
                        </p:par>
                        <p:par>
                          <p:cTn id="59" fill="hold">
                            <p:stCondLst>
                              <p:cond delay="1000"/>
                            </p:stCondLst>
                            <p:childTnLst>
                              <p:par>
                                <p:cTn id="60" presetID="10" presetClass="entr" presetSubtype="0"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11"/>
                                        </p:tgtEl>
                                      </p:cBhvr>
                                    </p:animEffect>
                                    <p:set>
                                      <p:cBhvr>
                                        <p:cTn id="67" dur="1" fill="hold">
                                          <p:stCondLst>
                                            <p:cond delay="499"/>
                                          </p:stCondLst>
                                        </p:cTn>
                                        <p:tgtEl>
                                          <p:spTgt spid="11"/>
                                        </p:tgtEl>
                                        <p:attrNameLst>
                                          <p:attrName>style.visibility</p:attrName>
                                        </p:attrNameLst>
                                      </p:cBhvr>
                                      <p:to>
                                        <p:strVal val="hidden"/>
                                      </p:to>
                                    </p:se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20">
                                            <p:txEl>
                                              <p:pRg st="2" end="2"/>
                                            </p:txEl>
                                          </p:spTgt>
                                        </p:tgtEl>
                                        <p:attrNameLst>
                                          <p:attrName>style.visibility</p:attrName>
                                        </p:attrNameLst>
                                      </p:cBhvr>
                                      <p:to>
                                        <p:strVal val="visible"/>
                                      </p:to>
                                    </p:set>
                                    <p:animEffect transition="in" filter="wipe(left)">
                                      <p:cBhvr>
                                        <p:cTn id="71" dur="500"/>
                                        <p:tgtEl>
                                          <p:spTgt spid="20">
                                            <p:txEl>
                                              <p:pRg st="2" end="2"/>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0">
                                            <p:txEl>
                                              <p:pRg st="3" end="3"/>
                                            </p:txEl>
                                          </p:spTgt>
                                        </p:tgtEl>
                                        <p:attrNameLst>
                                          <p:attrName>style.visibility</p:attrName>
                                        </p:attrNameLst>
                                      </p:cBhvr>
                                      <p:to>
                                        <p:strVal val="visible"/>
                                      </p:to>
                                    </p:set>
                                    <p:animEffect transition="in" filter="wipe(left)">
                                      <p:cBhvr>
                                        <p:cTn id="76" dur="50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P spid="20" grpId="1" uiExpand="1" build="allAtOnce"/>
      <p:bldP spid="20" grpId="2" uiExpand="1" build="allAtOnce"/>
      <p:bldP spid="3" grpId="0" uiExpand="1"/>
      <p:bldP spid="3" grpId="1" uiExpan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yra 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8084" y="133176"/>
            <a:ext cx="540187" cy="290510"/>
          </a:xfrm>
          <a:prstGeom prst="rect">
            <a:avLst/>
          </a:prstGeom>
        </p:spPr>
      </p:pic>
      <p:pic>
        <p:nvPicPr>
          <p:cNvPr id="16" name="Pyra 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96157" y="133176"/>
            <a:ext cx="540187" cy="290510"/>
          </a:xfrm>
          <a:prstGeom prst="rect">
            <a:avLst/>
          </a:prstGeom>
        </p:spPr>
      </p:pic>
      <p:pic>
        <p:nvPicPr>
          <p:cNvPr id="17" name="Pyra 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40110" y="133176"/>
            <a:ext cx="540187" cy="290510"/>
          </a:xfrm>
          <a:prstGeom prst="rect">
            <a:avLst/>
          </a:prstGeom>
        </p:spPr>
      </p:pic>
      <p:pic>
        <p:nvPicPr>
          <p:cNvPr id="18" name="peebles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24452" y="391061"/>
            <a:ext cx="193500" cy="32626"/>
          </a:xfrm>
          <a:prstGeom prst="rect">
            <a:avLst/>
          </a:prstGeom>
        </p:spPr>
      </p:pic>
      <p:pic>
        <p:nvPicPr>
          <p:cNvPr id="19" name="peebles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43283" y="391061"/>
            <a:ext cx="164250" cy="32626"/>
          </a:xfrm>
          <a:prstGeom prst="rect">
            <a:avLst/>
          </a:prstGeom>
        </p:spPr>
      </p:pic>
      <p:sp>
        <p:nvSpPr>
          <p:cNvPr id="20" name="TextBox 19"/>
          <p:cNvSpPr txBox="1"/>
          <p:nvPr/>
        </p:nvSpPr>
        <p:spPr>
          <a:xfrm>
            <a:off x="1794646" y="1547967"/>
            <a:ext cx="2582694" cy="646331"/>
          </a:xfrm>
          <a:prstGeom prst="rect">
            <a:avLst/>
          </a:prstGeom>
          <a:noFill/>
        </p:spPr>
        <p:txBody>
          <a:bodyPr wrap="none" rtlCol="0">
            <a:spAutoFit/>
          </a:bodyPr>
          <a:lstStyle/>
          <a:p>
            <a:pPr algn="r"/>
            <a:r>
              <a:rPr lang="fr-CH" sz="3600" dirty="0" smtClean="0">
                <a:solidFill>
                  <a:prstClr val="black"/>
                </a:solidFill>
              </a:rPr>
              <a:t>Se présenter</a:t>
            </a:r>
          </a:p>
        </p:txBody>
      </p:sp>
      <p:grpSp>
        <p:nvGrpSpPr>
          <p:cNvPr id="21" name="Group 20"/>
          <p:cNvGrpSpPr/>
          <p:nvPr/>
        </p:nvGrpSpPr>
        <p:grpSpPr>
          <a:xfrm>
            <a:off x="5411432" y="3117568"/>
            <a:ext cx="673602" cy="673602"/>
            <a:chOff x="835467" y="3164656"/>
            <a:chExt cx="1878415" cy="1878415"/>
          </a:xfrm>
        </p:grpSpPr>
        <p:grpSp>
          <p:nvGrpSpPr>
            <p:cNvPr id="22" name="Group 21"/>
            <p:cNvGrpSpPr/>
            <p:nvPr/>
          </p:nvGrpSpPr>
          <p:grpSpPr>
            <a:xfrm>
              <a:off x="835467" y="3164656"/>
              <a:ext cx="1878415" cy="1878415"/>
              <a:chOff x="3461222" y="3466659"/>
              <a:chExt cx="1878415" cy="1878415"/>
            </a:xfrm>
          </p:grpSpPr>
          <p:sp>
            <p:nvSpPr>
              <p:cNvPr id="25" name="Oval 24"/>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Oval 25"/>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23" name="Picture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12669" y="3350249"/>
              <a:ext cx="1524010" cy="1524010"/>
            </a:xfrm>
            <a:prstGeom prst="rect">
              <a:avLst/>
            </a:prstGeom>
          </p:spPr>
        </p:pic>
        <p:sp>
          <p:nvSpPr>
            <p:cNvPr id="24" name="Oval 23"/>
            <p:cNvSpPr/>
            <p:nvPr/>
          </p:nvSpPr>
          <p:spPr>
            <a:xfrm>
              <a:off x="1368670" y="3381140"/>
              <a:ext cx="812005" cy="405049"/>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28" name="Group 27"/>
          <p:cNvGrpSpPr/>
          <p:nvPr/>
        </p:nvGrpSpPr>
        <p:grpSpPr>
          <a:xfrm>
            <a:off x="6225295" y="3131387"/>
            <a:ext cx="673602" cy="673602"/>
            <a:chOff x="7061496" y="3087579"/>
            <a:chExt cx="1878415" cy="1878415"/>
          </a:xfrm>
        </p:grpSpPr>
        <p:grpSp>
          <p:nvGrpSpPr>
            <p:cNvPr id="29" name="Group 28"/>
            <p:cNvGrpSpPr/>
            <p:nvPr/>
          </p:nvGrpSpPr>
          <p:grpSpPr>
            <a:xfrm>
              <a:off x="7061496" y="3087579"/>
              <a:ext cx="1878415" cy="1878415"/>
              <a:chOff x="3461222" y="3466659"/>
              <a:chExt cx="1878415" cy="1878415"/>
            </a:xfrm>
          </p:grpSpPr>
          <p:sp>
            <p:nvSpPr>
              <p:cNvPr id="32" name="Oval 31"/>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Oval 32"/>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Oval 34"/>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30" name="Picture 2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38698" y="3273172"/>
              <a:ext cx="1524010" cy="1524010"/>
            </a:xfrm>
            <a:prstGeom prst="rect">
              <a:avLst/>
            </a:prstGeom>
          </p:spPr>
        </p:pic>
        <p:sp>
          <p:nvSpPr>
            <p:cNvPr id="31" name="Oval 30"/>
            <p:cNvSpPr/>
            <p:nvPr/>
          </p:nvSpPr>
          <p:spPr>
            <a:xfrm>
              <a:off x="7594700" y="3381140"/>
              <a:ext cx="812005" cy="405049"/>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4" name="Group 13"/>
          <p:cNvGrpSpPr/>
          <p:nvPr/>
        </p:nvGrpSpPr>
        <p:grpSpPr>
          <a:xfrm>
            <a:off x="5397613" y="1562253"/>
            <a:ext cx="673602" cy="673602"/>
            <a:chOff x="460987" y="2284437"/>
            <a:chExt cx="673602" cy="673602"/>
          </a:xfrm>
        </p:grpSpPr>
        <p:grpSp>
          <p:nvGrpSpPr>
            <p:cNvPr id="37" name="Group 36"/>
            <p:cNvGrpSpPr/>
            <p:nvPr/>
          </p:nvGrpSpPr>
          <p:grpSpPr>
            <a:xfrm>
              <a:off x="460987" y="2284437"/>
              <a:ext cx="673602" cy="673602"/>
              <a:chOff x="3461222" y="3466659"/>
              <a:chExt cx="1878415" cy="1878415"/>
            </a:xfrm>
          </p:grpSpPr>
          <p:sp>
            <p:nvSpPr>
              <p:cNvPr id="40" name="Oval 39"/>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Oval 40"/>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Oval 41"/>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10" name="Picture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4188" y="2347637"/>
              <a:ext cx="547200" cy="547200"/>
            </a:xfrm>
            <a:prstGeom prst="rect">
              <a:avLst/>
            </a:prstGeom>
          </p:spPr>
        </p:pic>
        <p:sp>
          <p:nvSpPr>
            <p:cNvPr id="39" name="Oval 38"/>
            <p:cNvSpPr/>
            <p:nvPr/>
          </p:nvSpPr>
          <p:spPr>
            <a:xfrm>
              <a:off x="652194" y="2362068"/>
              <a:ext cx="291186" cy="145251"/>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2" name="Group 11"/>
          <p:cNvGrpSpPr/>
          <p:nvPr/>
        </p:nvGrpSpPr>
        <p:grpSpPr>
          <a:xfrm>
            <a:off x="4569929" y="1562252"/>
            <a:ext cx="673602" cy="673602"/>
            <a:chOff x="1629707" y="532673"/>
            <a:chExt cx="673602" cy="673602"/>
          </a:xfrm>
        </p:grpSpPr>
        <p:grpSp>
          <p:nvGrpSpPr>
            <p:cNvPr id="43" name="Group 42"/>
            <p:cNvGrpSpPr/>
            <p:nvPr/>
          </p:nvGrpSpPr>
          <p:grpSpPr>
            <a:xfrm>
              <a:off x="1629707" y="532673"/>
              <a:ext cx="673602" cy="673602"/>
              <a:chOff x="3461222" y="3466659"/>
              <a:chExt cx="1878415" cy="1878415"/>
            </a:xfrm>
          </p:grpSpPr>
          <p:sp>
            <p:nvSpPr>
              <p:cNvPr id="44" name="Oval 43"/>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Oval 44"/>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6" name="Oval 45"/>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2" name="Picture 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692908" y="595873"/>
              <a:ext cx="547200" cy="547200"/>
            </a:xfrm>
            <a:prstGeom prst="rect">
              <a:avLst/>
            </a:prstGeom>
          </p:spPr>
        </p:pic>
        <p:sp>
          <p:nvSpPr>
            <p:cNvPr id="47" name="Oval 46"/>
            <p:cNvSpPr/>
            <p:nvPr/>
          </p:nvSpPr>
          <p:spPr>
            <a:xfrm>
              <a:off x="1820914" y="610304"/>
              <a:ext cx="291186" cy="145251"/>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12"/>
          <p:cNvGrpSpPr/>
          <p:nvPr/>
        </p:nvGrpSpPr>
        <p:grpSpPr>
          <a:xfrm>
            <a:off x="6225296" y="1562251"/>
            <a:ext cx="673602" cy="673602"/>
            <a:chOff x="2531664" y="1103791"/>
            <a:chExt cx="673602" cy="673602"/>
          </a:xfrm>
        </p:grpSpPr>
        <p:grpSp>
          <p:nvGrpSpPr>
            <p:cNvPr id="48" name="Group 47"/>
            <p:cNvGrpSpPr/>
            <p:nvPr/>
          </p:nvGrpSpPr>
          <p:grpSpPr>
            <a:xfrm>
              <a:off x="2531664" y="1103791"/>
              <a:ext cx="673602" cy="673602"/>
              <a:chOff x="3461222" y="3466659"/>
              <a:chExt cx="1878415" cy="1878415"/>
            </a:xfrm>
          </p:grpSpPr>
          <p:sp>
            <p:nvSpPr>
              <p:cNvPr id="49" name="Oval 48"/>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0" name="Oval 49"/>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Oval 50"/>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3" name="Picture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94864" y="1166991"/>
              <a:ext cx="547200" cy="547200"/>
            </a:xfrm>
            <a:prstGeom prst="rect">
              <a:avLst/>
            </a:prstGeom>
          </p:spPr>
        </p:pic>
        <p:sp>
          <p:nvSpPr>
            <p:cNvPr id="52" name="Oval 51"/>
            <p:cNvSpPr/>
            <p:nvPr/>
          </p:nvSpPr>
          <p:spPr>
            <a:xfrm>
              <a:off x="2722871" y="1181422"/>
              <a:ext cx="291186" cy="145251"/>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53" name="Rectangle 52"/>
          <p:cNvSpPr/>
          <p:nvPr/>
        </p:nvSpPr>
        <p:spPr>
          <a:xfrm>
            <a:off x="1080158" y="2968509"/>
            <a:ext cx="3297185" cy="1015663"/>
          </a:xfrm>
          <a:prstGeom prst="rect">
            <a:avLst/>
          </a:prstGeom>
        </p:spPr>
        <p:txBody>
          <a:bodyPr wrap="none">
            <a:spAutoFit/>
          </a:bodyPr>
          <a:lstStyle/>
          <a:p>
            <a:pPr algn="r">
              <a:lnSpc>
                <a:spcPts val="3600"/>
              </a:lnSpc>
            </a:pPr>
            <a:r>
              <a:rPr lang="fr-CH" sz="3600" dirty="0">
                <a:solidFill>
                  <a:prstClr val="black"/>
                </a:solidFill>
              </a:rPr>
              <a:t>Présenter </a:t>
            </a:r>
            <a:endParaRPr lang="fr-CH" sz="3600" dirty="0" smtClean="0">
              <a:solidFill>
                <a:prstClr val="black"/>
              </a:solidFill>
            </a:endParaRPr>
          </a:p>
          <a:p>
            <a:pPr algn="r">
              <a:lnSpc>
                <a:spcPts val="3600"/>
              </a:lnSpc>
            </a:pPr>
            <a:r>
              <a:rPr lang="fr-CH" sz="3600" dirty="0" smtClean="0">
                <a:solidFill>
                  <a:prstClr val="black"/>
                </a:solidFill>
              </a:rPr>
              <a:t>le </a:t>
            </a:r>
            <a:r>
              <a:rPr lang="fr-CH" sz="3600" dirty="0">
                <a:solidFill>
                  <a:prstClr val="black"/>
                </a:solidFill>
              </a:rPr>
              <a:t>thème central</a:t>
            </a:r>
            <a:endParaRPr lang="en-US" sz="3600" dirty="0">
              <a:solidFill>
                <a:prstClr val="black"/>
              </a:solidFill>
            </a:endParaRPr>
          </a:p>
        </p:txBody>
      </p:sp>
      <p:grpSp>
        <p:nvGrpSpPr>
          <p:cNvPr id="54" name="Group 53"/>
          <p:cNvGrpSpPr/>
          <p:nvPr/>
        </p:nvGrpSpPr>
        <p:grpSpPr>
          <a:xfrm>
            <a:off x="4569928" y="3117569"/>
            <a:ext cx="673602" cy="673602"/>
            <a:chOff x="835467" y="3164656"/>
            <a:chExt cx="1878415" cy="1878415"/>
          </a:xfrm>
        </p:grpSpPr>
        <p:grpSp>
          <p:nvGrpSpPr>
            <p:cNvPr id="55" name="Group 54"/>
            <p:cNvGrpSpPr/>
            <p:nvPr/>
          </p:nvGrpSpPr>
          <p:grpSpPr>
            <a:xfrm>
              <a:off x="835467" y="3164656"/>
              <a:ext cx="1878415" cy="1878415"/>
              <a:chOff x="3461222" y="3466659"/>
              <a:chExt cx="1878415" cy="1878415"/>
            </a:xfrm>
          </p:grpSpPr>
          <p:sp>
            <p:nvSpPr>
              <p:cNvPr id="58" name="Oval 57"/>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Oval 58"/>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Oval 59"/>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56" name="Picture 5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12669" y="3350249"/>
              <a:ext cx="1524010" cy="1524010"/>
            </a:xfrm>
            <a:prstGeom prst="rect">
              <a:avLst/>
            </a:prstGeom>
          </p:spPr>
        </p:pic>
        <p:sp>
          <p:nvSpPr>
            <p:cNvPr id="57" name="Oval 56"/>
            <p:cNvSpPr/>
            <p:nvPr/>
          </p:nvSpPr>
          <p:spPr>
            <a:xfrm>
              <a:off x="1368670" y="3381140"/>
              <a:ext cx="812005" cy="405049"/>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9" name="Title 8"/>
          <p:cNvSpPr>
            <a:spLocks noGrp="1"/>
          </p:cNvSpPr>
          <p:nvPr>
            <p:ph type="title"/>
          </p:nvPr>
        </p:nvSpPr>
        <p:spPr/>
        <p:txBody>
          <a:bodyPr/>
          <a:lstStyle/>
          <a:p>
            <a:r>
              <a:rPr lang="fr-CH" dirty="0">
                <a:solidFill>
                  <a:prstClr val="black"/>
                </a:solidFill>
              </a:rPr>
              <a:t>L’introduction</a:t>
            </a:r>
            <a:endParaRPr lang="en-US" dirty="0"/>
          </a:p>
        </p:txBody>
      </p:sp>
    </p:spTree>
    <p:custDataLst>
      <p:tags r:id="rId1"/>
    </p:custDataLst>
    <p:extLst>
      <p:ext uri="{BB962C8B-B14F-4D97-AF65-F5344CB8AC3E}">
        <p14:creationId xmlns:p14="http://schemas.microsoft.com/office/powerpoint/2010/main" val="258438093"/>
      </p:ext>
    </p:extLst>
  </p:cSld>
  <p:clrMapOvr>
    <a:masterClrMapping/>
  </p:clrMapOvr>
  <mc:AlternateContent xmlns:mc="http://schemas.openxmlformats.org/markup-compatibility/2006" xmlns:p14="http://schemas.microsoft.com/office/powerpoint/2010/main">
    <mc:Choice Requires="p14">
      <p:transition spd="med" p14:dur="700" advTm="134301">
        <p:fade/>
      </p:transition>
    </mc:Choice>
    <mc:Fallback xmlns="">
      <p:transition spd="med" advTm="134301">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yra 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8084" y="133176"/>
            <a:ext cx="540187" cy="290510"/>
          </a:xfrm>
          <a:prstGeom prst="rect">
            <a:avLst/>
          </a:prstGeom>
        </p:spPr>
      </p:pic>
      <p:pic>
        <p:nvPicPr>
          <p:cNvPr id="16" name="Pyra 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96157" y="133176"/>
            <a:ext cx="540187" cy="290510"/>
          </a:xfrm>
          <a:prstGeom prst="rect">
            <a:avLst/>
          </a:prstGeom>
        </p:spPr>
      </p:pic>
      <p:pic>
        <p:nvPicPr>
          <p:cNvPr id="17" name="Pyra 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40110" y="133176"/>
            <a:ext cx="540187" cy="290510"/>
          </a:xfrm>
          <a:prstGeom prst="rect">
            <a:avLst/>
          </a:prstGeom>
        </p:spPr>
      </p:pic>
      <p:pic>
        <p:nvPicPr>
          <p:cNvPr id="18" name="peebles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24452" y="391061"/>
            <a:ext cx="193500" cy="32626"/>
          </a:xfrm>
          <a:prstGeom prst="rect">
            <a:avLst/>
          </a:prstGeom>
        </p:spPr>
      </p:pic>
      <p:pic>
        <p:nvPicPr>
          <p:cNvPr id="19" name="peebles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43283" y="391061"/>
            <a:ext cx="164250" cy="32626"/>
          </a:xfrm>
          <a:prstGeom prst="rect">
            <a:avLst/>
          </a:prstGeom>
        </p:spPr>
      </p:pic>
      <p:sp>
        <p:nvSpPr>
          <p:cNvPr id="20" name="TextBox 19"/>
          <p:cNvSpPr txBox="1"/>
          <p:nvPr/>
        </p:nvSpPr>
        <p:spPr>
          <a:xfrm>
            <a:off x="1220309" y="1160226"/>
            <a:ext cx="7232054" cy="3785652"/>
          </a:xfrm>
          <a:prstGeom prst="rect">
            <a:avLst/>
          </a:prstGeom>
          <a:noFill/>
        </p:spPr>
        <p:txBody>
          <a:bodyPr wrap="square" rtlCol="0">
            <a:spAutoFit/>
          </a:bodyPr>
          <a:lstStyle/>
          <a:p>
            <a:pPr lvl="0"/>
            <a:r>
              <a:rPr lang="fr-CH" sz="2400" b="1" dirty="0"/>
              <a:t>Se présenter:</a:t>
            </a:r>
          </a:p>
          <a:p>
            <a:pPr marL="342900" lvl="0" indent="-342900">
              <a:buFont typeface="Arial" pitchFamily="34" charset="0"/>
              <a:buChar char="•"/>
            </a:pPr>
            <a:r>
              <a:rPr lang="fr-CH" sz="1600" dirty="0" smtClean="0"/>
              <a:t>Expliquer </a:t>
            </a:r>
            <a:r>
              <a:rPr lang="fr-CH" sz="1600" dirty="0"/>
              <a:t>où l’on travaille et ce que l’on fait, ses responsabilités, éventuellement son parcours</a:t>
            </a:r>
            <a:endParaRPr lang="en-US" sz="1600" dirty="0"/>
          </a:p>
          <a:p>
            <a:pPr marL="342900" lvl="0" indent="-342900">
              <a:buFont typeface="Arial" pitchFamily="34" charset="0"/>
              <a:buChar char="•"/>
            </a:pPr>
            <a:r>
              <a:rPr lang="fr-CH" sz="1600" dirty="0" smtClean="0"/>
              <a:t>Indiquer </a:t>
            </a:r>
            <a:r>
              <a:rPr lang="fr-CH" sz="1600" dirty="0"/>
              <a:t>qui est la maison mère et dans quels secteurs l’entreprise est active</a:t>
            </a:r>
            <a:endParaRPr lang="en-US" sz="1600" dirty="0"/>
          </a:p>
          <a:p>
            <a:pPr marL="342900" lvl="0" indent="-342900">
              <a:buFont typeface="Arial" pitchFamily="34" charset="0"/>
              <a:buChar char="•"/>
            </a:pPr>
            <a:r>
              <a:rPr lang="fr-CH" sz="1600" dirty="0" smtClean="0"/>
              <a:t>Présenter </a:t>
            </a:r>
            <a:r>
              <a:rPr lang="fr-CH" sz="1600" dirty="0"/>
              <a:t>ses produits principaux</a:t>
            </a:r>
            <a:endParaRPr lang="en-US" sz="1600" dirty="0"/>
          </a:p>
          <a:p>
            <a:pPr marL="342900" lvl="0" indent="-342900">
              <a:buFont typeface="Arial" pitchFamily="34" charset="0"/>
              <a:buChar char="•"/>
            </a:pPr>
            <a:r>
              <a:rPr lang="fr-CH" sz="1600" dirty="0" smtClean="0"/>
              <a:t>Mentionner </a:t>
            </a:r>
            <a:r>
              <a:rPr lang="fr-CH" sz="1600" dirty="0"/>
              <a:t>des clients importants et de notoriété pertinente pour l’audience</a:t>
            </a:r>
          </a:p>
          <a:p>
            <a:pPr lvl="0"/>
            <a:endParaRPr lang="en-US" sz="3200" dirty="0"/>
          </a:p>
          <a:p>
            <a:r>
              <a:rPr lang="fr-CH" sz="2400" b="1" dirty="0"/>
              <a:t>Présenter le thème central :</a:t>
            </a:r>
            <a:endParaRPr lang="en-US" sz="2400" b="1" dirty="0"/>
          </a:p>
          <a:p>
            <a:pPr marL="342900" lvl="0" indent="-342900">
              <a:buFont typeface="Arial" pitchFamily="34" charset="0"/>
              <a:buChar char="•"/>
            </a:pPr>
            <a:r>
              <a:rPr lang="fr-CH" sz="1600" dirty="0" smtClean="0"/>
              <a:t>Communiquer </a:t>
            </a:r>
            <a:r>
              <a:rPr lang="fr-CH" sz="1600" dirty="0"/>
              <a:t>clairement l’objectif de la présentation</a:t>
            </a:r>
            <a:endParaRPr lang="en-US" sz="1600" dirty="0"/>
          </a:p>
          <a:p>
            <a:pPr marL="342900" lvl="0" indent="-342900">
              <a:buFont typeface="Arial" pitchFamily="34" charset="0"/>
              <a:buChar char="•"/>
            </a:pPr>
            <a:r>
              <a:rPr lang="fr-CH" sz="1600" dirty="0" smtClean="0"/>
              <a:t>Donner </a:t>
            </a:r>
            <a:r>
              <a:rPr lang="fr-CH" sz="1600" dirty="0"/>
              <a:t>le </a:t>
            </a:r>
            <a:r>
              <a:rPr lang="fr-CH" sz="1600" dirty="0" err="1"/>
              <a:t>roadmap</a:t>
            </a:r>
            <a:r>
              <a:rPr lang="fr-CH" sz="1600" dirty="0"/>
              <a:t> (les étapes)</a:t>
            </a:r>
            <a:endParaRPr lang="en-US" sz="1600" dirty="0"/>
          </a:p>
          <a:p>
            <a:pPr marL="342900" lvl="0" indent="-342900">
              <a:buFont typeface="Arial" pitchFamily="34" charset="0"/>
              <a:buChar char="•"/>
            </a:pPr>
            <a:r>
              <a:rPr lang="fr-CH" sz="1600" dirty="0" smtClean="0"/>
              <a:t>Structurer </a:t>
            </a:r>
            <a:r>
              <a:rPr lang="fr-CH" sz="1600" dirty="0"/>
              <a:t>en chapitres clairs (si possible 3)</a:t>
            </a:r>
            <a:endParaRPr lang="en-US" sz="1600" dirty="0"/>
          </a:p>
          <a:p>
            <a:pPr marL="342900" lvl="0" indent="-342900">
              <a:buFont typeface="Arial" pitchFamily="34" charset="0"/>
              <a:buChar char="•"/>
            </a:pPr>
            <a:r>
              <a:rPr lang="fr-CH" sz="1600" dirty="0" smtClean="0"/>
              <a:t>Présenter </a:t>
            </a:r>
            <a:r>
              <a:rPr lang="fr-CH" sz="1600" dirty="0"/>
              <a:t>brièvement le bénéfice que l’audience retirera si elle est attentive</a:t>
            </a:r>
            <a:endParaRPr lang="en-US" sz="1600" dirty="0"/>
          </a:p>
          <a:p>
            <a:pPr marL="342900" lvl="0" indent="-342900">
              <a:buFont typeface="Arial" pitchFamily="34" charset="0"/>
              <a:buChar char="•"/>
            </a:pPr>
            <a:r>
              <a:rPr lang="fr-CH" sz="1600" dirty="0" smtClean="0"/>
              <a:t>Donner </a:t>
            </a:r>
            <a:r>
              <a:rPr lang="fr-CH" sz="1600" dirty="0"/>
              <a:t>le temps à disposition</a:t>
            </a:r>
            <a:endParaRPr lang="en-US" sz="1600" dirty="0"/>
          </a:p>
        </p:txBody>
      </p:sp>
      <p:sp>
        <p:nvSpPr>
          <p:cNvPr id="2" name="Title 1"/>
          <p:cNvSpPr>
            <a:spLocks noGrp="1"/>
          </p:cNvSpPr>
          <p:nvPr>
            <p:ph type="title"/>
          </p:nvPr>
        </p:nvSpPr>
        <p:spPr/>
        <p:txBody>
          <a:bodyPr/>
          <a:lstStyle/>
          <a:p>
            <a:r>
              <a:rPr lang="fr-CH" dirty="0">
                <a:solidFill>
                  <a:prstClr val="black"/>
                </a:solidFill>
              </a:rPr>
              <a:t>L’introduction</a:t>
            </a:r>
            <a:endParaRPr lang="en-US" dirty="0"/>
          </a:p>
        </p:txBody>
      </p:sp>
    </p:spTree>
    <p:custDataLst>
      <p:tags r:id="rId1"/>
    </p:custDataLst>
    <p:extLst>
      <p:ext uri="{BB962C8B-B14F-4D97-AF65-F5344CB8AC3E}">
        <p14:creationId xmlns:p14="http://schemas.microsoft.com/office/powerpoint/2010/main" val="4156933062"/>
      </p:ext>
    </p:extLst>
  </p:cSld>
  <p:clrMapOvr>
    <a:masterClrMapping/>
  </p:clrMapOvr>
  <mc:AlternateContent xmlns:mc="http://schemas.openxmlformats.org/markup-compatibility/2006" xmlns:p14="http://schemas.microsoft.com/office/powerpoint/2010/main">
    <mc:Choice Requires="p14">
      <p:transition spd="med" p14:dur="700" advTm="134301">
        <p:fade/>
      </p:transition>
    </mc:Choice>
    <mc:Fallback xmlns="">
      <p:transition spd="med" advTm="1343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971" y="394607"/>
            <a:ext cx="4572000" cy="2857500"/>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3657" y="2247899"/>
            <a:ext cx="4572000" cy="2857500"/>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5642978"/>
      </p:ext>
    </p:extLst>
  </p:cSld>
  <p:clrMapOvr>
    <a:masterClrMapping/>
  </p:clrMapOvr>
  <mc:AlternateContent xmlns:mc="http://schemas.openxmlformats.org/markup-compatibility/2006" xmlns:p14="http://schemas.microsoft.com/office/powerpoint/2010/main">
    <mc:Choice Requires="p14">
      <p:transition spd="med" p14:dur="700" advTm="3128">
        <p:fade/>
      </p:transition>
    </mc:Choice>
    <mc:Fallback xmlns="">
      <p:transition spd="med" advTm="31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75"/>
                                        </p:tgtEl>
                                        <p:attrNameLst>
                                          <p:attrName>style.visibility</p:attrName>
                                        </p:attrNameLst>
                                      </p:cBhvr>
                                      <p:to>
                                        <p:strVal val="visible"/>
                                      </p:to>
                                    </p:set>
                                    <p:animEffect transition="in" filter="fade">
                                      <p:cBhvr>
                                        <p:cTn id="11"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16885" y="334355"/>
            <a:ext cx="6510244" cy="769441"/>
          </a:xfrm>
          <a:prstGeom prst="rect">
            <a:avLst/>
          </a:prstGeom>
          <a:noFill/>
        </p:spPr>
        <p:txBody>
          <a:bodyPr wrap="none" rtlCol="0">
            <a:spAutoFit/>
          </a:bodyPr>
          <a:lstStyle/>
          <a:p>
            <a:pPr algn="ctr"/>
            <a:r>
              <a:rPr lang="fr-CH" sz="4400" dirty="0" smtClean="0"/>
              <a:t>Les dangers de PowerPoint</a:t>
            </a:r>
            <a:endParaRPr lang="en-US" sz="4400"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6736" t="6699" r="8437" b="9444"/>
          <a:stretch/>
        </p:blipFill>
        <p:spPr>
          <a:xfrm>
            <a:off x="2630496" y="1324425"/>
            <a:ext cx="3843453" cy="4117374"/>
          </a:xfrm>
          <a:prstGeom prst="rect">
            <a:avLst/>
          </a:prstGeom>
        </p:spPr>
      </p:pic>
    </p:spTree>
    <p:extLst>
      <p:ext uri="{BB962C8B-B14F-4D97-AF65-F5344CB8AC3E}">
        <p14:creationId xmlns:p14="http://schemas.microsoft.com/office/powerpoint/2010/main" val="1655708117"/>
      </p:ext>
    </p:extLst>
  </p:cSld>
  <p:clrMapOvr>
    <a:masterClrMapping/>
  </p:clrMapOvr>
  <mc:AlternateContent xmlns:mc="http://schemas.openxmlformats.org/markup-compatibility/2006" xmlns:p14="http://schemas.microsoft.com/office/powerpoint/2010/main">
    <mc:Choice Requires="p14">
      <p:transition spd="med" p14:dur="700" advTm="27363">
        <p:fade/>
      </p:transition>
    </mc:Choice>
    <mc:Fallback xmlns="">
      <p:transition spd="med" advTm="273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74282" y="288764"/>
            <a:ext cx="6824312" cy="4955203"/>
          </a:xfrm>
          <a:prstGeom prst="rect">
            <a:avLst/>
          </a:prstGeom>
          <a:noFill/>
        </p:spPr>
        <p:txBody>
          <a:bodyPr wrap="square" rtlCol="0">
            <a:spAutoFit/>
          </a:bodyPr>
          <a:lstStyle/>
          <a:p>
            <a:r>
              <a:rPr lang="fr-CH" sz="1400" dirty="0" smtClean="0"/>
              <a:t>Chers compatriotes,</a:t>
            </a:r>
          </a:p>
          <a:p>
            <a:r>
              <a:rPr lang="fr-CH" sz="1400" dirty="0" smtClean="0"/>
              <a:t>Je suis ici devant vous aujourd'hui </a:t>
            </a:r>
          </a:p>
          <a:p>
            <a:pPr marL="285750" indent="-285750">
              <a:buFont typeface="Arial" pitchFamily="34" charset="0"/>
              <a:buChar char="•"/>
            </a:pPr>
            <a:r>
              <a:rPr lang="fr-CH" sz="1400" dirty="0" smtClean="0"/>
              <a:t>empli d'un sentiment d'humilité face à la tâche qui nous attend, </a:t>
            </a:r>
          </a:p>
          <a:p>
            <a:pPr marL="285750" indent="-285750">
              <a:buFont typeface="Arial" pitchFamily="34" charset="0"/>
              <a:buChar char="•"/>
            </a:pPr>
            <a:r>
              <a:rPr lang="fr-CH" sz="1400" dirty="0" smtClean="0"/>
              <a:t>reconnaissant pour la confiance que vous m'avez témoignée, </a:t>
            </a:r>
          </a:p>
          <a:p>
            <a:pPr marL="285750" indent="-285750">
              <a:buFont typeface="Arial" pitchFamily="34" charset="0"/>
              <a:buChar char="•"/>
            </a:pPr>
            <a:r>
              <a:rPr lang="fr-CH" sz="1400" dirty="0" smtClean="0"/>
              <a:t>conscient des sacrifices consentis par nos ancêtres.</a:t>
            </a:r>
          </a:p>
          <a:p>
            <a:r>
              <a:rPr lang="fr-CH" sz="1400" dirty="0" smtClean="0">
                <a:solidFill>
                  <a:srgbClr val="FF9900"/>
                </a:solidFill>
              </a:rPr>
              <a:t>[…]</a:t>
            </a:r>
          </a:p>
          <a:p>
            <a:r>
              <a:rPr lang="fr-CH" sz="1400" dirty="0" smtClean="0"/>
              <a:t> Le temps est venu </a:t>
            </a:r>
          </a:p>
          <a:p>
            <a:pPr marL="285750" indent="-285750">
              <a:buFont typeface="Arial" pitchFamily="34" charset="0"/>
              <a:buChar char="•"/>
            </a:pPr>
            <a:r>
              <a:rPr lang="fr-CH" sz="1400" dirty="0" smtClean="0"/>
              <a:t>de réaffirmer la force de notre caractère, </a:t>
            </a:r>
          </a:p>
          <a:p>
            <a:pPr marL="285750" indent="-285750">
              <a:buFont typeface="Arial" pitchFamily="34" charset="0"/>
              <a:buChar char="•"/>
            </a:pPr>
            <a:r>
              <a:rPr lang="fr-CH" sz="1400" dirty="0" smtClean="0"/>
              <a:t>de choisir la meilleure part de notre histoire, </a:t>
            </a:r>
          </a:p>
          <a:p>
            <a:pPr marL="285750" indent="-285750">
              <a:buFont typeface="Arial" pitchFamily="34" charset="0"/>
              <a:buChar char="•"/>
            </a:pPr>
            <a:r>
              <a:rPr lang="fr-CH" sz="1400" dirty="0" smtClean="0"/>
              <a:t>de porter ce précieux don, cette noble idée transmise de génération en génération: la promesse de Dieu que</a:t>
            </a:r>
          </a:p>
          <a:p>
            <a:pPr marL="742950" lvl="1" indent="-285750">
              <a:buFont typeface="Arial" pitchFamily="34" charset="0"/>
              <a:buChar char="•"/>
            </a:pPr>
            <a:r>
              <a:rPr lang="fr-CH" sz="1400" dirty="0" smtClean="0"/>
              <a:t>nous sommes tous égaux,</a:t>
            </a:r>
          </a:p>
          <a:p>
            <a:pPr marL="742950" lvl="1" indent="-285750">
              <a:buFont typeface="Arial" pitchFamily="34" charset="0"/>
              <a:buChar char="•"/>
            </a:pPr>
            <a:r>
              <a:rPr lang="fr-CH" sz="1400" dirty="0" smtClean="0"/>
              <a:t>tous libres</a:t>
            </a:r>
          </a:p>
          <a:p>
            <a:pPr marL="742950" lvl="1" indent="-285750">
              <a:buFont typeface="Arial" pitchFamily="34" charset="0"/>
              <a:buChar char="•"/>
            </a:pPr>
            <a:r>
              <a:rPr lang="fr-CH" sz="1400" dirty="0" smtClean="0"/>
              <a:t>et que nous méritons tous la chance de prétendre à une pleine mesure de bonheur.</a:t>
            </a:r>
          </a:p>
          <a:p>
            <a:r>
              <a:rPr lang="fr-CH" sz="1400" dirty="0" smtClean="0">
                <a:solidFill>
                  <a:srgbClr val="FF9900"/>
                </a:solidFill>
              </a:rPr>
              <a:t>[…]</a:t>
            </a:r>
          </a:p>
          <a:p>
            <a:pPr marL="285750" indent="-285750">
              <a:buFont typeface="Arial" pitchFamily="34" charset="0"/>
              <a:buChar char="•"/>
            </a:pPr>
            <a:r>
              <a:rPr lang="fr-CH" sz="1400" dirty="0" smtClean="0"/>
              <a:t>Pour nous, ils ont rassemblé leurs maigres possessions et traversé des océans en quête d'une vie nouvelle. </a:t>
            </a:r>
          </a:p>
          <a:p>
            <a:pPr marL="285750" indent="-285750">
              <a:buFont typeface="Arial" pitchFamily="34" charset="0"/>
              <a:buChar char="•"/>
            </a:pPr>
            <a:r>
              <a:rPr lang="fr-CH" sz="1400" dirty="0" smtClean="0"/>
              <a:t>Pour nous, ils ont trimé dans des ateliers de misère et colonisé l'Ouest. Ils ont connu la morsure du fouet et la dureté du labeur de la terre.</a:t>
            </a:r>
          </a:p>
          <a:p>
            <a:pPr marL="285750" indent="-285750">
              <a:buFont typeface="Arial" pitchFamily="34" charset="0"/>
              <a:buChar char="•"/>
            </a:pPr>
            <a:r>
              <a:rPr lang="fr-CH" sz="1400" dirty="0" smtClean="0"/>
              <a:t>Pour nous, ils se sont battus et sont morts dans des lieux comme Concord et Gettysburg, en Normandie ou à </a:t>
            </a:r>
            <a:r>
              <a:rPr lang="fr-CH" sz="1400" dirty="0" err="1" smtClean="0"/>
              <a:t>Khe-Sanh</a:t>
            </a:r>
            <a:r>
              <a:rPr lang="fr-CH" sz="1400" dirty="0" smtClean="0"/>
              <a:t>.</a:t>
            </a:r>
            <a:endParaRPr lang="fr-CH" sz="1400" dirty="0"/>
          </a:p>
        </p:txBody>
      </p:sp>
      <p:sp>
        <p:nvSpPr>
          <p:cNvPr id="6" name="TextBox 5"/>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pic>
        <p:nvPicPr>
          <p:cNvPr id="31" name="Picture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93551" y="5515583"/>
            <a:ext cx="135031" cy="135551"/>
          </a:xfrm>
          <a:prstGeom prst="rect">
            <a:avLst/>
          </a:prstGeom>
        </p:spPr>
      </p:pic>
    </p:spTree>
    <p:extLst>
      <p:ext uri="{BB962C8B-B14F-4D97-AF65-F5344CB8AC3E}">
        <p14:creationId xmlns:p14="http://schemas.microsoft.com/office/powerpoint/2010/main" val="2800301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Puissance 3</a:t>
            </a:r>
            <a:endParaRPr lang="en-US" dirty="0"/>
          </a:p>
        </p:txBody>
      </p:sp>
      <p:pic>
        <p:nvPicPr>
          <p:cNvPr id="1026" name="illuminati" descr="Fichier:Ey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1038" y="1743213"/>
            <a:ext cx="2681925" cy="2799751"/>
          </a:xfrm>
          <a:prstGeom prst="rect">
            <a:avLst/>
          </a:prstGeom>
          <a:noFill/>
          <a:extLst>
            <a:ext uri="{909E8E84-426E-40DD-AFC4-6F175D3DCCD1}">
              <a14:hiddenFill xmlns:a14="http://schemas.microsoft.com/office/drawing/2010/main">
                <a:solidFill>
                  <a:srgbClr val="FFFFFF"/>
                </a:solidFill>
              </a14:hiddenFill>
            </a:ext>
          </a:extLst>
        </p:spPr>
      </p:pic>
      <p:sp>
        <p:nvSpPr>
          <p:cNvPr id="6" name="Melchior"/>
          <p:cNvSpPr txBox="1"/>
          <p:nvPr/>
        </p:nvSpPr>
        <p:spPr>
          <a:xfrm rot="21005982">
            <a:off x="1299999" y="1973040"/>
            <a:ext cx="2880722" cy="830997"/>
          </a:xfrm>
          <a:prstGeom prst="rect">
            <a:avLst/>
          </a:prstGeom>
          <a:noFill/>
        </p:spPr>
        <p:txBody>
          <a:bodyPr wrap="square" rtlCol="0">
            <a:spAutoFit/>
          </a:bodyPr>
          <a:lstStyle/>
          <a:p>
            <a:r>
              <a:rPr lang="fr-CH" sz="4800" dirty="0">
                <a:solidFill>
                  <a:prstClr val="black"/>
                </a:solidFill>
              </a:rPr>
              <a:t>Melchior</a:t>
            </a:r>
            <a:endParaRPr lang="fr-CH" sz="4800" dirty="0" smtClean="0">
              <a:solidFill>
                <a:prstClr val="black"/>
              </a:solidFill>
            </a:endParaRPr>
          </a:p>
        </p:txBody>
      </p:sp>
      <p:sp>
        <p:nvSpPr>
          <p:cNvPr id="8" name="Balthazar"/>
          <p:cNvSpPr txBox="1"/>
          <p:nvPr/>
        </p:nvSpPr>
        <p:spPr>
          <a:xfrm>
            <a:off x="3285580" y="2543887"/>
            <a:ext cx="2880722" cy="830997"/>
          </a:xfrm>
          <a:prstGeom prst="rect">
            <a:avLst/>
          </a:prstGeom>
          <a:noFill/>
        </p:spPr>
        <p:txBody>
          <a:bodyPr wrap="square" rtlCol="0">
            <a:spAutoFit/>
          </a:bodyPr>
          <a:lstStyle/>
          <a:p>
            <a:r>
              <a:rPr lang="fr-CH" sz="4800" dirty="0" smtClean="0">
                <a:solidFill>
                  <a:prstClr val="black"/>
                </a:solidFill>
              </a:rPr>
              <a:t>Balthazar</a:t>
            </a:r>
          </a:p>
        </p:txBody>
      </p:sp>
      <p:sp>
        <p:nvSpPr>
          <p:cNvPr id="9" name="Gaspard"/>
          <p:cNvSpPr txBox="1"/>
          <p:nvPr/>
        </p:nvSpPr>
        <p:spPr>
          <a:xfrm rot="832377">
            <a:off x="5204144" y="3378732"/>
            <a:ext cx="2880722" cy="830997"/>
          </a:xfrm>
          <a:prstGeom prst="rect">
            <a:avLst/>
          </a:prstGeom>
          <a:noFill/>
        </p:spPr>
        <p:txBody>
          <a:bodyPr wrap="square" rtlCol="0">
            <a:spAutoFit/>
          </a:bodyPr>
          <a:lstStyle/>
          <a:p>
            <a:r>
              <a:rPr lang="fr-CH" sz="4800" dirty="0">
                <a:solidFill>
                  <a:prstClr val="black"/>
                </a:solidFill>
              </a:rPr>
              <a:t>Gaspard</a:t>
            </a:r>
            <a:endParaRPr lang="fr-CH" sz="4800" dirty="0" smtClean="0">
              <a:solidFill>
                <a:prstClr val="black"/>
              </a:solidFill>
            </a:endParaRPr>
          </a:p>
        </p:txBody>
      </p:sp>
      <p:sp>
        <p:nvSpPr>
          <p:cNvPr id="10" name="Veni"/>
          <p:cNvSpPr txBox="1"/>
          <p:nvPr/>
        </p:nvSpPr>
        <p:spPr>
          <a:xfrm rot="21005982">
            <a:off x="2041178" y="1883464"/>
            <a:ext cx="2880722" cy="830997"/>
          </a:xfrm>
          <a:prstGeom prst="rect">
            <a:avLst/>
          </a:prstGeom>
          <a:noFill/>
        </p:spPr>
        <p:txBody>
          <a:bodyPr wrap="square" rtlCol="0">
            <a:spAutoFit/>
          </a:bodyPr>
          <a:lstStyle/>
          <a:p>
            <a:pPr algn="ctr"/>
            <a:r>
              <a:rPr lang="fr-CH" sz="4800" dirty="0" err="1" smtClean="0">
                <a:solidFill>
                  <a:prstClr val="black"/>
                </a:solidFill>
              </a:rPr>
              <a:t>Veni</a:t>
            </a:r>
            <a:endParaRPr lang="fr-CH" sz="4800" dirty="0" smtClean="0">
              <a:solidFill>
                <a:prstClr val="black"/>
              </a:solidFill>
            </a:endParaRPr>
          </a:p>
        </p:txBody>
      </p:sp>
      <p:sp>
        <p:nvSpPr>
          <p:cNvPr id="11" name="Vidi"/>
          <p:cNvSpPr txBox="1"/>
          <p:nvPr/>
        </p:nvSpPr>
        <p:spPr>
          <a:xfrm>
            <a:off x="3131639" y="2540422"/>
            <a:ext cx="2880722" cy="830997"/>
          </a:xfrm>
          <a:prstGeom prst="rect">
            <a:avLst/>
          </a:prstGeom>
          <a:noFill/>
        </p:spPr>
        <p:txBody>
          <a:bodyPr wrap="square" rtlCol="0">
            <a:spAutoFit/>
          </a:bodyPr>
          <a:lstStyle/>
          <a:p>
            <a:pPr algn="ctr"/>
            <a:r>
              <a:rPr lang="fr-CH" sz="4800" dirty="0" err="1" smtClean="0">
                <a:solidFill>
                  <a:prstClr val="black"/>
                </a:solidFill>
              </a:rPr>
              <a:t>Vidi</a:t>
            </a:r>
            <a:endParaRPr lang="fr-CH" sz="4800" dirty="0" smtClean="0">
              <a:solidFill>
                <a:prstClr val="black"/>
              </a:solidFill>
            </a:endParaRPr>
          </a:p>
        </p:txBody>
      </p:sp>
      <p:sp>
        <p:nvSpPr>
          <p:cNvPr id="12" name="Vici"/>
          <p:cNvSpPr txBox="1"/>
          <p:nvPr/>
        </p:nvSpPr>
        <p:spPr>
          <a:xfrm rot="832377">
            <a:off x="4288318" y="3289156"/>
            <a:ext cx="2880722" cy="830997"/>
          </a:xfrm>
          <a:prstGeom prst="rect">
            <a:avLst/>
          </a:prstGeom>
          <a:noFill/>
        </p:spPr>
        <p:txBody>
          <a:bodyPr wrap="square" rtlCol="0">
            <a:spAutoFit/>
          </a:bodyPr>
          <a:lstStyle/>
          <a:p>
            <a:pPr algn="ctr"/>
            <a:r>
              <a:rPr lang="fr-CH" sz="4800" dirty="0" err="1" smtClean="0">
                <a:solidFill>
                  <a:prstClr val="black"/>
                </a:solidFill>
              </a:rPr>
              <a:t>Vici</a:t>
            </a:r>
            <a:endParaRPr lang="fr-CH" sz="4800" dirty="0" smtClean="0">
              <a:solidFill>
                <a:prstClr val="black"/>
              </a:solidFill>
            </a:endParaRPr>
          </a:p>
        </p:txBody>
      </p:sp>
      <p:sp>
        <p:nvSpPr>
          <p:cNvPr id="7" name="P"/>
          <p:cNvSpPr txBox="1"/>
          <p:nvPr/>
        </p:nvSpPr>
        <p:spPr>
          <a:xfrm>
            <a:off x="1806081" y="1523430"/>
            <a:ext cx="1675459" cy="3170099"/>
          </a:xfrm>
          <a:prstGeom prst="rect">
            <a:avLst/>
          </a:prstGeom>
          <a:noFill/>
        </p:spPr>
        <p:txBody>
          <a:bodyPr wrap="none" rtlCol="0">
            <a:spAutoFit/>
          </a:bodyPr>
          <a:lstStyle/>
          <a:p>
            <a:pPr algn="ctr"/>
            <a:r>
              <a:rPr lang="en-US" sz="20000" b="1" dirty="0" smtClean="0">
                <a:solidFill>
                  <a:prstClr val="black"/>
                </a:solidFill>
              </a:rPr>
              <a:t>P</a:t>
            </a:r>
            <a:endParaRPr lang="en-US" sz="20000" b="1" dirty="0">
              <a:solidFill>
                <a:prstClr val="black"/>
              </a:solidFill>
            </a:endParaRPr>
          </a:p>
        </p:txBody>
      </p:sp>
      <p:sp>
        <p:nvSpPr>
          <p:cNvPr id="14" name="L"/>
          <p:cNvSpPr txBox="1"/>
          <p:nvPr/>
        </p:nvSpPr>
        <p:spPr>
          <a:xfrm>
            <a:off x="3808811" y="1523430"/>
            <a:ext cx="1495922" cy="3170099"/>
          </a:xfrm>
          <a:prstGeom prst="rect">
            <a:avLst/>
          </a:prstGeom>
          <a:noFill/>
        </p:spPr>
        <p:txBody>
          <a:bodyPr wrap="none" rtlCol="0">
            <a:spAutoFit/>
          </a:bodyPr>
          <a:lstStyle/>
          <a:p>
            <a:pPr algn="ctr"/>
            <a:r>
              <a:rPr lang="en-US" sz="20000" b="1" dirty="0" smtClean="0">
                <a:solidFill>
                  <a:prstClr val="black"/>
                </a:solidFill>
              </a:rPr>
              <a:t>L</a:t>
            </a:r>
            <a:endParaRPr lang="en-US" sz="20000" b="1" dirty="0">
              <a:solidFill>
                <a:prstClr val="black"/>
              </a:solidFill>
            </a:endParaRPr>
          </a:p>
        </p:txBody>
      </p:sp>
      <p:sp>
        <p:nvSpPr>
          <p:cNvPr id="15" name="R"/>
          <p:cNvSpPr txBox="1"/>
          <p:nvPr/>
        </p:nvSpPr>
        <p:spPr>
          <a:xfrm>
            <a:off x="5632004" y="1523430"/>
            <a:ext cx="1705916" cy="3170099"/>
          </a:xfrm>
          <a:prstGeom prst="rect">
            <a:avLst/>
          </a:prstGeom>
          <a:noFill/>
        </p:spPr>
        <p:txBody>
          <a:bodyPr wrap="none" rtlCol="0">
            <a:spAutoFit/>
          </a:bodyPr>
          <a:lstStyle/>
          <a:p>
            <a:pPr algn="ctr"/>
            <a:r>
              <a:rPr lang="en-US" sz="20000" b="1" dirty="0" smtClean="0">
                <a:solidFill>
                  <a:prstClr val="black"/>
                </a:solidFill>
              </a:rPr>
              <a:t>R</a:t>
            </a:r>
            <a:endParaRPr lang="en-US" sz="20000" b="1" dirty="0">
              <a:solidFill>
                <a:prstClr val="black"/>
              </a:solidFill>
            </a:endParaRPr>
          </a:p>
        </p:txBody>
      </p:sp>
      <p:sp>
        <p:nvSpPr>
          <p:cNvPr id="17" name="U"/>
          <p:cNvSpPr txBox="1"/>
          <p:nvPr/>
        </p:nvSpPr>
        <p:spPr>
          <a:xfrm>
            <a:off x="1709430" y="1531545"/>
            <a:ext cx="1933543" cy="3170099"/>
          </a:xfrm>
          <a:prstGeom prst="rect">
            <a:avLst/>
          </a:prstGeom>
          <a:noFill/>
        </p:spPr>
        <p:txBody>
          <a:bodyPr wrap="none" rtlCol="0">
            <a:spAutoFit/>
          </a:bodyPr>
          <a:lstStyle/>
          <a:p>
            <a:pPr algn="ctr"/>
            <a:r>
              <a:rPr lang="en-US" sz="20000" b="1" dirty="0" smtClean="0">
                <a:solidFill>
                  <a:prstClr val="black"/>
                </a:solidFill>
              </a:rPr>
              <a:t>U</a:t>
            </a:r>
            <a:endParaRPr lang="en-US" sz="20000" b="1" dirty="0">
              <a:solidFill>
                <a:prstClr val="black"/>
              </a:solidFill>
            </a:endParaRPr>
          </a:p>
        </p:txBody>
      </p:sp>
      <p:sp>
        <p:nvSpPr>
          <p:cNvPr id="18" name="D"/>
          <p:cNvSpPr txBox="1"/>
          <p:nvPr/>
        </p:nvSpPr>
        <p:spPr>
          <a:xfrm>
            <a:off x="3603957" y="1531545"/>
            <a:ext cx="1970412" cy="3170099"/>
          </a:xfrm>
          <a:prstGeom prst="rect">
            <a:avLst/>
          </a:prstGeom>
          <a:noFill/>
        </p:spPr>
        <p:txBody>
          <a:bodyPr wrap="none" rtlCol="0">
            <a:spAutoFit/>
          </a:bodyPr>
          <a:lstStyle/>
          <a:p>
            <a:pPr algn="ctr"/>
            <a:r>
              <a:rPr lang="en-US" sz="20000" b="1" dirty="0" smtClean="0">
                <a:solidFill>
                  <a:prstClr val="black"/>
                </a:solidFill>
              </a:rPr>
              <a:t>D</a:t>
            </a:r>
            <a:endParaRPr lang="en-US" sz="20000" b="1" dirty="0">
              <a:solidFill>
                <a:prstClr val="black"/>
              </a:solidFill>
            </a:endParaRPr>
          </a:p>
        </p:txBody>
      </p:sp>
      <p:sp>
        <p:nvSpPr>
          <p:cNvPr id="19" name="C"/>
          <p:cNvSpPr txBox="1"/>
          <p:nvPr/>
        </p:nvSpPr>
        <p:spPr>
          <a:xfrm>
            <a:off x="5664395" y="1531545"/>
            <a:ext cx="1705916" cy="3170099"/>
          </a:xfrm>
          <a:prstGeom prst="rect">
            <a:avLst/>
          </a:prstGeom>
          <a:noFill/>
        </p:spPr>
        <p:txBody>
          <a:bodyPr wrap="none" rtlCol="0">
            <a:spAutoFit/>
          </a:bodyPr>
          <a:lstStyle/>
          <a:p>
            <a:pPr algn="ctr"/>
            <a:r>
              <a:rPr lang="en-US" sz="20000" b="1" dirty="0" smtClean="0">
                <a:solidFill>
                  <a:prstClr val="black"/>
                </a:solidFill>
              </a:rPr>
              <a:t>C</a:t>
            </a:r>
            <a:endParaRPr lang="en-US" sz="20000" b="1" dirty="0">
              <a:solidFill>
                <a:prstClr val="black"/>
              </a:solidFill>
            </a:endParaRPr>
          </a:p>
        </p:txBody>
      </p:sp>
      <p:sp>
        <p:nvSpPr>
          <p:cNvPr id="20" name="P"/>
          <p:cNvSpPr txBox="1"/>
          <p:nvPr/>
        </p:nvSpPr>
        <p:spPr>
          <a:xfrm>
            <a:off x="1838472" y="1536116"/>
            <a:ext cx="1675459" cy="3170099"/>
          </a:xfrm>
          <a:prstGeom prst="rect">
            <a:avLst/>
          </a:prstGeom>
          <a:noFill/>
        </p:spPr>
        <p:txBody>
          <a:bodyPr wrap="none" rtlCol="0">
            <a:spAutoFit/>
          </a:bodyPr>
          <a:lstStyle/>
          <a:p>
            <a:pPr algn="ctr"/>
            <a:r>
              <a:rPr lang="en-US" sz="20000" b="1" dirty="0" smtClean="0">
                <a:solidFill>
                  <a:prstClr val="black"/>
                </a:solidFill>
              </a:rPr>
              <a:t>P</a:t>
            </a:r>
            <a:endParaRPr lang="en-US" sz="20000" b="1" dirty="0">
              <a:solidFill>
                <a:prstClr val="black"/>
              </a:solidFill>
            </a:endParaRPr>
          </a:p>
        </p:txBody>
      </p:sp>
      <p:sp>
        <p:nvSpPr>
          <p:cNvPr id="21" name="D"/>
          <p:cNvSpPr txBox="1"/>
          <p:nvPr/>
        </p:nvSpPr>
        <p:spPr>
          <a:xfrm>
            <a:off x="3603957" y="1536116"/>
            <a:ext cx="1970412" cy="3170099"/>
          </a:xfrm>
          <a:prstGeom prst="rect">
            <a:avLst/>
          </a:prstGeom>
          <a:noFill/>
        </p:spPr>
        <p:txBody>
          <a:bodyPr wrap="none" rtlCol="0">
            <a:spAutoFit/>
          </a:bodyPr>
          <a:lstStyle/>
          <a:p>
            <a:pPr algn="ctr"/>
            <a:r>
              <a:rPr lang="en-US" sz="20000" b="1" dirty="0" smtClean="0">
                <a:solidFill>
                  <a:prstClr val="black"/>
                </a:solidFill>
              </a:rPr>
              <a:t>D</a:t>
            </a:r>
            <a:endParaRPr lang="en-US" sz="20000" b="1" dirty="0">
              <a:solidFill>
                <a:prstClr val="black"/>
              </a:solidFill>
            </a:endParaRPr>
          </a:p>
        </p:txBody>
      </p:sp>
      <p:sp>
        <p:nvSpPr>
          <p:cNvPr id="22" name="C"/>
          <p:cNvSpPr txBox="1"/>
          <p:nvPr/>
        </p:nvSpPr>
        <p:spPr>
          <a:xfrm>
            <a:off x="5664395" y="1536116"/>
            <a:ext cx="1705916" cy="3170099"/>
          </a:xfrm>
          <a:prstGeom prst="rect">
            <a:avLst/>
          </a:prstGeom>
          <a:noFill/>
        </p:spPr>
        <p:txBody>
          <a:bodyPr wrap="none" rtlCol="0">
            <a:spAutoFit/>
          </a:bodyPr>
          <a:lstStyle/>
          <a:p>
            <a:pPr algn="ctr"/>
            <a:r>
              <a:rPr lang="en-US" sz="20000" b="1" dirty="0" smtClean="0">
                <a:solidFill>
                  <a:prstClr val="black"/>
                </a:solidFill>
              </a:rPr>
              <a:t>C</a:t>
            </a:r>
            <a:endParaRPr lang="en-US" sz="20000" b="1" dirty="0">
              <a:solidFill>
                <a:prstClr val="black"/>
              </a:solidFill>
            </a:endParaRPr>
          </a:p>
        </p:txBody>
      </p:sp>
      <p:sp>
        <p:nvSpPr>
          <p:cNvPr id="23" name="Liberté"/>
          <p:cNvSpPr txBox="1"/>
          <p:nvPr/>
        </p:nvSpPr>
        <p:spPr>
          <a:xfrm rot="21005982">
            <a:off x="1759419" y="1973041"/>
            <a:ext cx="2880722" cy="830997"/>
          </a:xfrm>
          <a:prstGeom prst="rect">
            <a:avLst/>
          </a:prstGeom>
          <a:noFill/>
        </p:spPr>
        <p:txBody>
          <a:bodyPr wrap="square" rtlCol="0">
            <a:spAutoFit/>
          </a:bodyPr>
          <a:lstStyle/>
          <a:p>
            <a:pPr algn="ctr"/>
            <a:r>
              <a:rPr lang="fr-CH" sz="4800" dirty="0" smtClean="0">
                <a:solidFill>
                  <a:prstClr val="black"/>
                </a:solidFill>
              </a:rPr>
              <a:t>Liberté</a:t>
            </a:r>
          </a:p>
        </p:txBody>
      </p:sp>
      <p:sp>
        <p:nvSpPr>
          <p:cNvPr id="24" name="Egalité"/>
          <p:cNvSpPr txBox="1"/>
          <p:nvPr/>
        </p:nvSpPr>
        <p:spPr>
          <a:xfrm>
            <a:off x="3285578" y="2524731"/>
            <a:ext cx="2880722" cy="830997"/>
          </a:xfrm>
          <a:prstGeom prst="rect">
            <a:avLst/>
          </a:prstGeom>
          <a:noFill/>
        </p:spPr>
        <p:txBody>
          <a:bodyPr wrap="square" rtlCol="0">
            <a:spAutoFit/>
          </a:bodyPr>
          <a:lstStyle/>
          <a:p>
            <a:pPr algn="ctr"/>
            <a:r>
              <a:rPr lang="fr-CH" sz="4800" dirty="0" err="1" smtClean="0">
                <a:solidFill>
                  <a:prstClr val="black"/>
                </a:solidFill>
              </a:rPr>
              <a:t>Egalité</a:t>
            </a:r>
            <a:endParaRPr lang="fr-CH" sz="4800" dirty="0" smtClean="0">
              <a:solidFill>
                <a:prstClr val="black"/>
              </a:solidFill>
            </a:endParaRPr>
          </a:p>
        </p:txBody>
      </p:sp>
      <p:sp>
        <p:nvSpPr>
          <p:cNvPr id="25" name="Fraternité"/>
          <p:cNvSpPr txBox="1"/>
          <p:nvPr/>
        </p:nvSpPr>
        <p:spPr>
          <a:xfrm rot="832377">
            <a:off x="4866432" y="3436488"/>
            <a:ext cx="2880722" cy="830997"/>
          </a:xfrm>
          <a:prstGeom prst="rect">
            <a:avLst/>
          </a:prstGeom>
          <a:noFill/>
        </p:spPr>
        <p:txBody>
          <a:bodyPr wrap="square" rtlCol="0">
            <a:spAutoFit/>
          </a:bodyPr>
          <a:lstStyle/>
          <a:p>
            <a:pPr algn="ctr"/>
            <a:r>
              <a:rPr lang="fr-CH" sz="4800" dirty="0" smtClean="0">
                <a:solidFill>
                  <a:prstClr val="black"/>
                </a:solidFill>
              </a:rPr>
              <a:t>Fraternité</a:t>
            </a:r>
          </a:p>
        </p:txBody>
      </p:sp>
      <p:sp>
        <p:nvSpPr>
          <p:cNvPr id="26" name="Exécutif"/>
          <p:cNvSpPr txBox="1"/>
          <p:nvPr/>
        </p:nvSpPr>
        <p:spPr>
          <a:xfrm rot="21005982">
            <a:off x="1220703" y="2261632"/>
            <a:ext cx="2880722" cy="830997"/>
          </a:xfrm>
          <a:prstGeom prst="rect">
            <a:avLst/>
          </a:prstGeom>
          <a:noFill/>
        </p:spPr>
        <p:txBody>
          <a:bodyPr wrap="square" rtlCol="0">
            <a:spAutoFit/>
          </a:bodyPr>
          <a:lstStyle/>
          <a:p>
            <a:pPr algn="ctr"/>
            <a:r>
              <a:rPr lang="fr-CH" sz="4800" dirty="0" smtClean="0">
                <a:solidFill>
                  <a:prstClr val="black"/>
                </a:solidFill>
              </a:rPr>
              <a:t>Exécutif</a:t>
            </a:r>
          </a:p>
        </p:txBody>
      </p:sp>
      <p:sp>
        <p:nvSpPr>
          <p:cNvPr id="27" name="Législatif"/>
          <p:cNvSpPr txBox="1"/>
          <p:nvPr/>
        </p:nvSpPr>
        <p:spPr>
          <a:xfrm>
            <a:off x="3131639" y="2677131"/>
            <a:ext cx="2880722" cy="830997"/>
          </a:xfrm>
          <a:prstGeom prst="rect">
            <a:avLst/>
          </a:prstGeom>
          <a:noFill/>
        </p:spPr>
        <p:txBody>
          <a:bodyPr wrap="square" rtlCol="0">
            <a:spAutoFit/>
          </a:bodyPr>
          <a:lstStyle/>
          <a:p>
            <a:pPr algn="ctr"/>
            <a:r>
              <a:rPr lang="fr-CH" sz="4800" dirty="0" smtClean="0">
                <a:solidFill>
                  <a:prstClr val="black"/>
                </a:solidFill>
              </a:rPr>
              <a:t>Législatif</a:t>
            </a:r>
          </a:p>
        </p:txBody>
      </p:sp>
      <p:sp>
        <p:nvSpPr>
          <p:cNvPr id="28" name="Judiciaire"/>
          <p:cNvSpPr txBox="1"/>
          <p:nvPr/>
        </p:nvSpPr>
        <p:spPr>
          <a:xfrm rot="832377">
            <a:off x="4926737" y="3529298"/>
            <a:ext cx="2880722" cy="830997"/>
          </a:xfrm>
          <a:prstGeom prst="rect">
            <a:avLst/>
          </a:prstGeom>
          <a:noFill/>
        </p:spPr>
        <p:txBody>
          <a:bodyPr wrap="square" rtlCol="0">
            <a:spAutoFit/>
          </a:bodyPr>
          <a:lstStyle/>
          <a:p>
            <a:pPr algn="ctr"/>
            <a:r>
              <a:rPr lang="fr-CH" sz="4800" dirty="0" smtClean="0">
                <a:solidFill>
                  <a:prstClr val="black"/>
                </a:solidFill>
              </a:rPr>
              <a:t>Judiciaire</a:t>
            </a:r>
          </a:p>
        </p:txBody>
      </p:sp>
      <p:sp>
        <p:nvSpPr>
          <p:cNvPr id="69" name="TextBox 68"/>
          <p:cNvSpPr txBox="1"/>
          <p:nvPr/>
        </p:nvSpPr>
        <p:spPr>
          <a:xfrm>
            <a:off x="1466010" y="5335861"/>
            <a:ext cx="1176924" cy="246221"/>
          </a:xfrm>
          <a:prstGeom prst="rect">
            <a:avLst/>
          </a:prstGeom>
          <a:noFill/>
        </p:spPr>
        <p:txBody>
          <a:bodyPr wrap="none" rtlCol="0">
            <a:spAutoFit/>
          </a:bodyPr>
          <a:lstStyle/>
          <a:p>
            <a:pPr algn="ctr"/>
            <a:r>
              <a:rPr lang="fr-CH" sz="1000" spc="300" dirty="0" smtClean="0">
                <a:solidFill>
                  <a:prstClr val="black"/>
                </a:solidFill>
              </a:rPr>
              <a:t>conception</a:t>
            </a:r>
            <a:endParaRPr lang="en-US" sz="1000" spc="300" dirty="0">
              <a:solidFill>
                <a:prstClr val="black"/>
              </a:solidFill>
            </a:endParaRPr>
          </a:p>
        </p:txBody>
      </p:sp>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5418" y="5516859"/>
            <a:ext cx="135031" cy="135551"/>
          </a:xfrm>
          <a:prstGeom prst="rect">
            <a:avLst/>
          </a:prstGeom>
        </p:spPr>
      </p:pic>
    </p:spTree>
    <p:extLst>
      <p:ext uri="{BB962C8B-B14F-4D97-AF65-F5344CB8AC3E}">
        <p14:creationId xmlns:p14="http://schemas.microsoft.com/office/powerpoint/2010/main" val="4069235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childTnLst>
                                </p:cTn>
                              </p:par>
                            </p:childTnLst>
                          </p:cTn>
                        </p:par>
                        <p:par>
                          <p:cTn id="11" fill="hold">
                            <p:stCondLst>
                              <p:cond delay="1000"/>
                            </p:stCondLst>
                            <p:childTnLst>
                              <p:par>
                                <p:cTn id="12" presetID="10" presetClass="exit" presetSubtype="0" fill="hold" grpId="1" nodeType="afterEffect">
                                  <p:stCondLst>
                                    <p:cond delay="1000"/>
                                  </p:stCondLst>
                                  <p:childTnLst>
                                    <p:animEffect transition="out" filter="fade">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par>
                                <p:cTn id="15" presetID="10" presetClass="exit" presetSubtype="0" fill="hold" grpId="1" nodeType="withEffect">
                                  <p:stCondLst>
                                    <p:cond delay="100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xit" presetSubtype="0" fill="hold" grpId="1" nodeType="withEffect">
                                  <p:stCondLst>
                                    <p:cond delay="100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childTnLst>
                                </p:cTn>
                              </p:par>
                              <p:par>
                                <p:cTn id="25" presetID="10" presetClass="exit" presetSubtype="0" fill="hold" nodeType="withEffect">
                                  <p:stCondLst>
                                    <p:cond delay="3000"/>
                                  </p:stCondLst>
                                  <p:childTnLst>
                                    <p:animEffect transition="out" filter="fade">
                                      <p:cBhvr>
                                        <p:cTn id="26" dur="500"/>
                                        <p:tgtEl>
                                          <p:spTgt spid="1026"/>
                                        </p:tgtEl>
                                      </p:cBhvr>
                                    </p:animEffect>
                                    <p:set>
                                      <p:cBhvr>
                                        <p:cTn id="27" dur="1" fill="hold">
                                          <p:stCondLst>
                                            <p:cond delay="499"/>
                                          </p:stCondLst>
                                        </p:cTn>
                                        <p:tgtEl>
                                          <p:spTgt spid="102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par>
                                <p:cTn id="32" presetID="1"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childTnLst>
                                </p:cTn>
                              </p:par>
                              <p:par>
                                <p:cTn id="34" presetID="1" presetClass="entr" presetSubtype="0"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childTnLst>
                                </p:cTn>
                              </p:par>
                            </p:childTnLst>
                          </p:cTn>
                        </p:par>
                        <p:par>
                          <p:cTn id="36" fill="hold">
                            <p:stCondLst>
                              <p:cond delay="1000"/>
                            </p:stCondLst>
                            <p:childTnLst>
                              <p:par>
                                <p:cTn id="37" presetID="10" presetClass="exit" presetSubtype="0" fill="hold" grpId="1" nodeType="afterEffect">
                                  <p:stCondLst>
                                    <p:cond delay="100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par>
                                <p:cTn id="40" presetID="10" presetClass="exit" presetSubtype="0" fill="hold" grpId="1" nodeType="withEffect">
                                  <p:stCondLst>
                                    <p:cond delay="100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1" nodeType="withEffect">
                                  <p:stCondLst>
                                    <p:cond delay="1000"/>
                                  </p:stCondLst>
                                  <p:childTnLst>
                                    <p:animEffect transition="out" filter="fade">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grpId="0" nodeType="afterEffect">
                                  <p:stCondLst>
                                    <p:cond delay="500"/>
                                  </p:stCondLst>
                                  <p:childTnLst>
                                    <p:set>
                                      <p:cBhvr>
                                        <p:cTn id="52" dur="1" fill="hold">
                                          <p:stCondLst>
                                            <p:cond delay="0"/>
                                          </p:stCondLst>
                                        </p:cTn>
                                        <p:tgtEl>
                                          <p:spTgt spid="14"/>
                                        </p:tgtEl>
                                        <p:attrNameLst>
                                          <p:attrName>style.visibility</p:attrName>
                                        </p:attrNameLst>
                                      </p:cBhvr>
                                      <p:to>
                                        <p:strVal val="visible"/>
                                      </p:to>
                                    </p:set>
                                  </p:childTnLst>
                                </p:cTn>
                              </p:par>
                            </p:childTnLst>
                          </p:cTn>
                        </p:par>
                        <p:par>
                          <p:cTn id="53" fill="hold">
                            <p:stCondLst>
                              <p:cond delay="500"/>
                            </p:stCondLst>
                            <p:childTnLst>
                              <p:par>
                                <p:cTn id="54" presetID="1" presetClass="entr" presetSubtype="0" fill="hold" grpId="0" nodeType="afterEffect">
                                  <p:stCondLst>
                                    <p:cond delay="500"/>
                                  </p:stCondLst>
                                  <p:childTnLst>
                                    <p:set>
                                      <p:cBhvr>
                                        <p:cTn id="55" dur="1" fill="hold">
                                          <p:stCondLst>
                                            <p:cond delay="0"/>
                                          </p:stCondLst>
                                        </p:cTn>
                                        <p:tgtEl>
                                          <p:spTgt spid="15"/>
                                        </p:tgtEl>
                                        <p:attrNameLst>
                                          <p:attrName>style.visibility</p:attrName>
                                        </p:attrNameLst>
                                      </p:cBhvr>
                                      <p:to>
                                        <p:strVal val="visible"/>
                                      </p:to>
                                    </p:set>
                                  </p:childTnLst>
                                </p:cTn>
                              </p:par>
                            </p:childTnLst>
                          </p:cTn>
                        </p:par>
                        <p:par>
                          <p:cTn id="56" fill="hold">
                            <p:stCondLst>
                              <p:cond delay="1000"/>
                            </p:stCondLst>
                            <p:childTnLst>
                              <p:par>
                                <p:cTn id="57" presetID="10" presetClass="exit" presetSubtype="0" fill="hold" grpId="1" nodeType="afterEffect">
                                  <p:stCondLst>
                                    <p:cond delay="100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par>
                                <p:cTn id="60" presetID="10" presetClass="exit" presetSubtype="0" fill="hold" grpId="1" nodeType="withEffect">
                                  <p:stCondLst>
                                    <p:cond delay="1000"/>
                                  </p:stCondLst>
                                  <p:childTnLst>
                                    <p:animEffect transition="out" filter="fade">
                                      <p:cBhvr>
                                        <p:cTn id="61" dur="500"/>
                                        <p:tgtEl>
                                          <p:spTgt spid="14"/>
                                        </p:tgtEl>
                                      </p:cBhvr>
                                    </p:animEffect>
                                    <p:set>
                                      <p:cBhvr>
                                        <p:cTn id="62" dur="1" fill="hold">
                                          <p:stCondLst>
                                            <p:cond delay="499"/>
                                          </p:stCondLst>
                                        </p:cTn>
                                        <p:tgtEl>
                                          <p:spTgt spid="14"/>
                                        </p:tgtEl>
                                        <p:attrNameLst>
                                          <p:attrName>style.visibility</p:attrName>
                                        </p:attrNameLst>
                                      </p:cBhvr>
                                      <p:to>
                                        <p:strVal val="hidden"/>
                                      </p:to>
                                    </p:set>
                                  </p:childTnLst>
                                </p:cTn>
                              </p:par>
                              <p:par>
                                <p:cTn id="63" presetID="10" presetClass="exit" presetSubtype="0" fill="hold" grpId="1" nodeType="withEffect">
                                  <p:stCondLst>
                                    <p:cond delay="1000"/>
                                  </p:stCondLst>
                                  <p:childTnLst>
                                    <p:animEffect transition="out" filter="fade">
                                      <p:cBhvr>
                                        <p:cTn id="64" dur="500"/>
                                        <p:tgtEl>
                                          <p:spTgt spid="15"/>
                                        </p:tgtEl>
                                      </p:cBhvr>
                                    </p:animEffect>
                                    <p:set>
                                      <p:cBhvr>
                                        <p:cTn id="65" dur="1" fill="hold">
                                          <p:stCondLst>
                                            <p:cond delay="499"/>
                                          </p:stCondLst>
                                        </p:cTn>
                                        <p:tgtEl>
                                          <p:spTgt spid="15"/>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childTnLst>
                                </p:cTn>
                              </p:par>
                            </p:childTnLst>
                          </p:cTn>
                        </p:par>
                        <p:par>
                          <p:cTn id="70" fill="hold">
                            <p:stCondLst>
                              <p:cond delay="0"/>
                            </p:stCondLst>
                            <p:childTnLst>
                              <p:par>
                                <p:cTn id="71" presetID="1" presetClass="entr" presetSubtype="0" fill="hold" grpId="0" nodeType="afterEffect">
                                  <p:stCondLst>
                                    <p:cond delay="500"/>
                                  </p:stCondLst>
                                  <p:childTnLst>
                                    <p:set>
                                      <p:cBhvr>
                                        <p:cTn id="72" dur="1" fill="hold">
                                          <p:stCondLst>
                                            <p:cond delay="0"/>
                                          </p:stCondLst>
                                        </p:cTn>
                                        <p:tgtEl>
                                          <p:spTgt spid="18"/>
                                        </p:tgtEl>
                                        <p:attrNameLst>
                                          <p:attrName>style.visibility</p:attrName>
                                        </p:attrNameLst>
                                      </p:cBhvr>
                                      <p:to>
                                        <p:strVal val="visible"/>
                                      </p:to>
                                    </p:set>
                                  </p:childTnLst>
                                </p:cTn>
                              </p:par>
                            </p:childTnLst>
                          </p:cTn>
                        </p:par>
                        <p:par>
                          <p:cTn id="73" fill="hold">
                            <p:stCondLst>
                              <p:cond delay="500"/>
                            </p:stCondLst>
                            <p:childTnLst>
                              <p:par>
                                <p:cTn id="74" presetID="1" presetClass="entr" presetSubtype="0" fill="hold" grpId="0" nodeType="afterEffect">
                                  <p:stCondLst>
                                    <p:cond delay="500"/>
                                  </p:stCondLst>
                                  <p:childTnLst>
                                    <p:set>
                                      <p:cBhvr>
                                        <p:cTn id="75" dur="1" fill="hold">
                                          <p:stCondLst>
                                            <p:cond delay="0"/>
                                          </p:stCondLst>
                                        </p:cTn>
                                        <p:tgtEl>
                                          <p:spTgt spid="19"/>
                                        </p:tgtEl>
                                        <p:attrNameLst>
                                          <p:attrName>style.visibility</p:attrName>
                                        </p:attrNameLst>
                                      </p:cBhvr>
                                      <p:to>
                                        <p:strVal val="visible"/>
                                      </p:to>
                                    </p:set>
                                  </p:childTnLst>
                                </p:cTn>
                              </p:par>
                            </p:childTnLst>
                          </p:cTn>
                        </p:par>
                        <p:par>
                          <p:cTn id="76" fill="hold">
                            <p:stCondLst>
                              <p:cond delay="1000"/>
                            </p:stCondLst>
                            <p:childTnLst>
                              <p:par>
                                <p:cTn id="77" presetID="10" presetClass="exit" presetSubtype="0" fill="hold" grpId="1" nodeType="afterEffect">
                                  <p:stCondLst>
                                    <p:cond delay="1000"/>
                                  </p:stCondLst>
                                  <p:childTnLst>
                                    <p:animEffect transition="out" filter="fade">
                                      <p:cBhvr>
                                        <p:cTn id="78" dur="500"/>
                                        <p:tgtEl>
                                          <p:spTgt spid="17"/>
                                        </p:tgtEl>
                                      </p:cBhvr>
                                    </p:animEffect>
                                    <p:set>
                                      <p:cBhvr>
                                        <p:cTn id="79" dur="1" fill="hold">
                                          <p:stCondLst>
                                            <p:cond delay="499"/>
                                          </p:stCondLst>
                                        </p:cTn>
                                        <p:tgtEl>
                                          <p:spTgt spid="17"/>
                                        </p:tgtEl>
                                        <p:attrNameLst>
                                          <p:attrName>style.visibility</p:attrName>
                                        </p:attrNameLst>
                                      </p:cBhvr>
                                      <p:to>
                                        <p:strVal val="hidden"/>
                                      </p:to>
                                    </p:set>
                                  </p:childTnLst>
                                </p:cTn>
                              </p:par>
                              <p:par>
                                <p:cTn id="80" presetID="10" presetClass="exit" presetSubtype="0" fill="hold" grpId="1" nodeType="withEffect">
                                  <p:stCondLst>
                                    <p:cond delay="1000"/>
                                  </p:stCondLst>
                                  <p:childTnLst>
                                    <p:animEffect transition="out" filter="fade">
                                      <p:cBhvr>
                                        <p:cTn id="81" dur="500"/>
                                        <p:tgtEl>
                                          <p:spTgt spid="18"/>
                                        </p:tgtEl>
                                      </p:cBhvr>
                                    </p:animEffect>
                                    <p:set>
                                      <p:cBhvr>
                                        <p:cTn id="82" dur="1" fill="hold">
                                          <p:stCondLst>
                                            <p:cond delay="499"/>
                                          </p:stCondLst>
                                        </p:cTn>
                                        <p:tgtEl>
                                          <p:spTgt spid="18"/>
                                        </p:tgtEl>
                                        <p:attrNameLst>
                                          <p:attrName>style.visibility</p:attrName>
                                        </p:attrNameLst>
                                      </p:cBhvr>
                                      <p:to>
                                        <p:strVal val="hidden"/>
                                      </p:to>
                                    </p:set>
                                  </p:childTnLst>
                                </p:cTn>
                              </p:par>
                              <p:par>
                                <p:cTn id="83" presetID="10" presetClass="exit" presetSubtype="0" fill="hold" grpId="1" nodeType="withEffect">
                                  <p:stCondLst>
                                    <p:cond delay="1000"/>
                                  </p:stCondLst>
                                  <p:childTnLst>
                                    <p:animEffect transition="out" filter="fade">
                                      <p:cBhvr>
                                        <p:cTn id="84" dur="500"/>
                                        <p:tgtEl>
                                          <p:spTgt spid="19"/>
                                        </p:tgtEl>
                                      </p:cBhvr>
                                    </p:animEffect>
                                    <p:set>
                                      <p:cBhvr>
                                        <p:cTn id="85" dur="1" fill="hold">
                                          <p:stCondLst>
                                            <p:cond delay="499"/>
                                          </p:stCondLst>
                                        </p:cTn>
                                        <p:tgtEl>
                                          <p:spTgt spid="19"/>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20"/>
                                        </p:tgtEl>
                                        <p:attrNameLst>
                                          <p:attrName>style.visibility</p:attrName>
                                        </p:attrNameLst>
                                      </p:cBhvr>
                                      <p:to>
                                        <p:strVal val="visible"/>
                                      </p:to>
                                    </p:set>
                                  </p:childTnLst>
                                </p:cTn>
                              </p:par>
                            </p:childTnLst>
                          </p:cTn>
                        </p:par>
                        <p:par>
                          <p:cTn id="90" fill="hold">
                            <p:stCondLst>
                              <p:cond delay="0"/>
                            </p:stCondLst>
                            <p:childTnLst>
                              <p:par>
                                <p:cTn id="91" presetID="1" presetClass="entr" presetSubtype="0" fill="hold" grpId="0" nodeType="afterEffect">
                                  <p:stCondLst>
                                    <p:cond delay="500"/>
                                  </p:stCondLst>
                                  <p:childTnLst>
                                    <p:set>
                                      <p:cBhvr>
                                        <p:cTn id="92" dur="1" fill="hold">
                                          <p:stCondLst>
                                            <p:cond delay="0"/>
                                          </p:stCondLst>
                                        </p:cTn>
                                        <p:tgtEl>
                                          <p:spTgt spid="21"/>
                                        </p:tgtEl>
                                        <p:attrNameLst>
                                          <p:attrName>style.visibility</p:attrName>
                                        </p:attrNameLst>
                                      </p:cBhvr>
                                      <p:to>
                                        <p:strVal val="visible"/>
                                      </p:to>
                                    </p:set>
                                  </p:childTnLst>
                                </p:cTn>
                              </p:par>
                            </p:childTnLst>
                          </p:cTn>
                        </p:par>
                        <p:par>
                          <p:cTn id="93" fill="hold">
                            <p:stCondLst>
                              <p:cond delay="500"/>
                            </p:stCondLst>
                            <p:childTnLst>
                              <p:par>
                                <p:cTn id="94" presetID="1" presetClass="entr" presetSubtype="0" fill="hold" grpId="0" nodeType="afterEffect">
                                  <p:stCondLst>
                                    <p:cond delay="500"/>
                                  </p:stCondLst>
                                  <p:childTnLst>
                                    <p:set>
                                      <p:cBhvr>
                                        <p:cTn id="95" dur="1" fill="hold">
                                          <p:stCondLst>
                                            <p:cond delay="0"/>
                                          </p:stCondLst>
                                        </p:cTn>
                                        <p:tgtEl>
                                          <p:spTgt spid="22"/>
                                        </p:tgtEl>
                                        <p:attrNameLst>
                                          <p:attrName>style.visibility</p:attrName>
                                        </p:attrNameLst>
                                      </p:cBhvr>
                                      <p:to>
                                        <p:strVal val="visible"/>
                                      </p:to>
                                    </p:set>
                                  </p:childTnLst>
                                </p:cTn>
                              </p:par>
                            </p:childTnLst>
                          </p:cTn>
                        </p:par>
                        <p:par>
                          <p:cTn id="96" fill="hold">
                            <p:stCondLst>
                              <p:cond delay="1000"/>
                            </p:stCondLst>
                            <p:childTnLst>
                              <p:par>
                                <p:cTn id="97" presetID="10" presetClass="exit" presetSubtype="0" fill="hold" grpId="1" nodeType="afterEffect">
                                  <p:stCondLst>
                                    <p:cond delay="1000"/>
                                  </p:stCondLst>
                                  <p:childTnLst>
                                    <p:animEffect transition="out" filter="fade">
                                      <p:cBhvr>
                                        <p:cTn id="98" dur="500"/>
                                        <p:tgtEl>
                                          <p:spTgt spid="20"/>
                                        </p:tgtEl>
                                      </p:cBhvr>
                                    </p:animEffect>
                                    <p:set>
                                      <p:cBhvr>
                                        <p:cTn id="99" dur="1" fill="hold">
                                          <p:stCondLst>
                                            <p:cond delay="499"/>
                                          </p:stCondLst>
                                        </p:cTn>
                                        <p:tgtEl>
                                          <p:spTgt spid="20"/>
                                        </p:tgtEl>
                                        <p:attrNameLst>
                                          <p:attrName>style.visibility</p:attrName>
                                        </p:attrNameLst>
                                      </p:cBhvr>
                                      <p:to>
                                        <p:strVal val="hidden"/>
                                      </p:to>
                                    </p:set>
                                  </p:childTnLst>
                                </p:cTn>
                              </p:par>
                              <p:par>
                                <p:cTn id="100" presetID="10" presetClass="exit" presetSubtype="0" fill="hold" grpId="1" nodeType="withEffect">
                                  <p:stCondLst>
                                    <p:cond delay="1000"/>
                                  </p:stCondLst>
                                  <p:childTnLst>
                                    <p:animEffect transition="out" filter="fade">
                                      <p:cBhvr>
                                        <p:cTn id="101" dur="500"/>
                                        <p:tgtEl>
                                          <p:spTgt spid="21"/>
                                        </p:tgtEl>
                                      </p:cBhvr>
                                    </p:animEffect>
                                    <p:set>
                                      <p:cBhvr>
                                        <p:cTn id="102" dur="1" fill="hold">
                                          <p:stCondLst>
                                            <p:cond delay="499"/>
                                          </p:stCondLst>
                                        </p:cTn>
                                        <p:tgtEl>
                                          <p:spTgt spid="21"/>
                                        </p:tgtEl>
                                        <p:attrNameLst>
                                          <p:attrName>style.visibility</p:attrName>
                                        </p:attrNameLst>
                                      </p:cBhvr>
                                      <p:to>
                                        <p:strVal val="hidden"/>
                                      </p:to>
                                    </p:set>
                                  </p:childTnLst>
                                </p:cTn>
                              </p:par>
                              <p:par>
                                <p:cTn id="103" presetID="10" presetClass="exit" presetSubtype="0" fill="hold" grpId="1" nodeType="withEffect">
                                  <p:stCondLst>
                                    <p:cond delay="1000"/>
                                  </p:stCondLst>
                                  <p:childTnLst>
                                    <p:animEffect transition="out" filter="fade">
                                      <p:cBhvr>
                                        <p:cTn id="104" dur="500"/>
                                        <p:tgtEl>
                                          <p:spTgt spid="22"/>
                                        </p:tgtEl>
                                      </p:cBhvr>
                                    </p:animEffect>
                                    <p:set>
                                      <p:cBhvr>
                                        <p:cTn id="105" dur="1" fill="hold">
                                          <p:stCondLst>
                                            <p:cond delay="499"/>
                                          </p:stCondLst>
                                        </p:cTn>
                                        <p:tgtEl>
                                          <p:spTgt spid="22"/>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childTnLst>
                                    <p:set>
                                      <p:cBhvr>
                                        <p:cTn id="109" dur="1" fill="hold">
                                          <p:stCondLst>
                                            <p:cond delay="0"/>
                                          </p:stCondLst>
                                        </p:cTn>
                                        <p:tgtEl>
                                          <p:spTgt spid="23"/>
                                        </p:tgtEl>
                                        <p:attrNameLst>
                                          <p:attrName>style.visibility</p:attrName>
                                        </p:attrNameLst>
                                      </p:cBhvr>
                                      <p:to>
                                        <p:strVal val="visible"/>
                                      </p:to>
                                    </p:set>
                                  </p:childTnLst>
                                </p:cTn>
                              </p:par>
                              <p:par>
                                <p:cTn id="110" presetID="1" presetClass="entr" presetSubtype="0" fill="hold" grpId="0" nodeType="withEffect">
                                  <p:stCondLst>
                                    <p:cond delay="500"/>
                                  </p:stCondLst>
                                  <p:childTnLst>
                                    <p:set>
                                      <p:cBhvr>
                                        <p:cTn id="111" dur="1" fill="hold">
                                          <p:stCondLst>
                                            <p:cond delay="0"/>
                                          </p:stCondLst>
                                        </p:cTn>
                                        <p:tgtEl>
                                          <p:spTgt spid="24"/>
                                        </p:tgtEl>
                                        <p:attrNameLst>
                                          <p:attrName>style.visibility</p:attrName>
                                        </p:attrNameLst>
                                      </p:cBhvr>
                                      <p:to>
                                        <p:strVal val="visible"/>
                                      </p:to>
                                    </p:set>
                                  </p:childTnLst>
                                </p:cTn>
                              </p:par>
                              <p:par>
                                <p:cTn id="112" presetID="1" presetClass="entr" presetSubtype="0" fill="hold" grpId="0" nodeType="withEffect">
                                  <p:stCondLst>
                                    <p:cond delay="1000"/>
                                  </p:stCondLst>
                                  <p:childTnLst>
                                    <p:set>
                                      <p:cBhvr>
                                        <p:cTn id="113" dur="1" fill="hold">
                                          <p:stCondLst>
                                            <p:cond delay="0"/>
                                          </p:stCondLst>
                                        </p:cTn>
                                        <p:tgtEl>
                                          <p:spTgt spid="25"/>
                                        </p:tgtEl>
                                        <p:attrNameLst>
                                          <p:attrName>style.visibility</p:attrName>
                                        </p:attrNameLst>
                                      </p:cBhvr>
                                      <p:to>
                                        <p:strVal val="visible"/>
                                      </p:to>
                                    </p:set>
                                  </p:childTnLst>
                                </p:cTn>
                              </p:par>
                            </p:childTnLst>
                          </p:cTn>
                        </p:par>
                        <p:par>
                          <p:cTn id="114" fill="hold">
                            <p:stCondLst>
                              <p:cond delay="1000"/>
                            </p:stCondLst>
                            <p:childTnLst>
                              <p:par>
                                <p:cTn id="115" presetID="10" presetClass="exit" presetSubtype="0" fill="hold" grpId="1" nodeType="afterEffect">
                                  <p:stCondLst>
                                    <p:cond delay="1000"/>
                                  </p:stCondLst>
                                  <p:childTnLst>
                                    <p:animEffect transition="out" filter="fade">
                                      <p:cBhvr>
                                        <p:cTn id="116" dur="500"/>
                                        <p:tgtEl>
                                          <p:spTgt spid="23"/>
                                        </p:tgtEl>
                                      </p:cBhvr>
                                    </p:animEffect>
                                    <p:set>
                                      <p:cBhvr>
                                        <p:cTn id="117" dur="1" fill="hold">
                                          <p:stCondLst>
                                            <p:cond delay="499"/>
                                          </p:stCondLst>
                                        </p:cTn>
                                        <p:tgtEl>
                                          <p:spTgt spid="23"/>
                                        </p:tgtEl>
                                        <p:attrNameLst>
                                          <p:attrName>style.visibility</p:attrName>
                                        </p:attrNameLst>
                                      </p:cBhvr>
                                      <p:to>
                                        <p:strVal val="hidden"/>
                                      </p:to>
                                    </p:set>
                                  </p:childTnLst>
                                </p:cTn>
                              </p:par>
                              <p:par>
                                <p:cTn id="118" presetID="10" presetClass="exit" presetSubtype="0" fill="hold" grpId="1" nodeType="withEffect">
                                  <p:stCondLst>
                                    <p:cond delay="1000"/>
                                  </p:stCondLst>
                                  <p:childTnLst>
                                    <p:animEffect transition="out" filter="fade">
                                      <p:cBhvr>
                                        <p:cTn id="119" dur="500"/>
                                        <p:tgtEl>
                                          <p:spTgt spid="24"/>
                                        </p:tgtEl>
                                      </p:cBhvr>
                                    </p:animEffect>
                                    <p:set>
                                      <p:cBhvr>
                                        <p:cTn id="120" dur="1" fill="hold">
                                          <p:stCondLst>
                                            <p:cond delay="499"/>
                                          </p:stCondLst>
                                        </p:cTn>
                                        <p:tgtEl>
                                          <p:spTgt spid="24"/>
                                        </p:tgtEl>
                                        <p:attrNameLst>
                                          <p:attrName>style.visibility</p:attrName>
                                        </p:attrNameLst>
                                      </p:cBhvr>
                                      <p:to>
                                        <p:strVal val="hidden"/>
                                      </p:to>
                                    </p:set>
                                  </p:childTnLst>
                                </p:cTn>
                              </p:par>
                              <p:par>
                                <p:cTn id="121" presetID="10" presetClass="exit" presetSubtype="0" fill="hold" grpId="1" nodeType="withEffect">
                                  <p:stCondLst>
                                    <p:cond delay="1000"/>
                                  </p:stCondLst>
                                  <p:childTnLst>
                                    <p:animEffect transition="out" filter="fade">
                                      <p:cBhvr>
                                        <p:cTn id="122" dur="500"/>
                                        <p:tgtEl>
                                          <p:spTgt spid="25"/>
                                        </p:tgtEl>
                                      </p:cBhvr>
                                    </p:animEffect>
                                    <p:set>
                                      <p:cBhvr>
                                        <p:cTn id="123" dur="1" fill="hold">
                                          <p:stCondLst>
                                            <p:cond delay="499"/>
                                          </p:stCondLst>
                                        </p:cTn>
                                        <p:tgtEl>
                                          <p:spTgt spid="25"/>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1" presetClass="entr" presetSubtype="0" fill="hold" grpId="0" nodeType="clickEffect">
                                  <p:stCondLst>
                                    <p:cond delay="0"/>
                                  </p:stCondLst>
                                  <p:childTnLst>
                                    <p:set>
                                      <p:cBhvr>
                                        <p:cTn id="127" dur="1" fill="hold">
                                          <p:stCondLst>
                                            <p:cond delay="0"/>
                                          </p:stCondLst>
                                        </p:cTn>
                                        <p:tgtEl>
                                          <p:spTgt spid="26"/>
                                        </p:tgtEl>
                                        <p:attrNameLst>
                                          <p:attrName>style.visibility</p:attrName>
                                        </p:attrNameLst>
                                      </p:cBhvr>
                                      <p:to>
                                        <p:strVal val="visible"/>
                                      </p:to>
                                    </p:set>
                                  </p:childTnLst>
                                </p:cTn>
                              </p:par>
                              <p:par>
                                <p:cTn id="128" presetID="1" presetClass="entr" presetSubtype="0" fill="hold" grpId="0" nodeType="withEffect">
                                  <p:stCondLst>
                                    <p:cond delay="500"/>
                                  </p:stCondLst>
                                  <p:childTnLst>
                                    <p:set>
                                      <p:cBhvr>
                                        <p:cTn id="129" dur="1" fill="hold">
                                          <p:stCondLst>
                                            <p:cond delay="0"/>
                                          </p:stCondLst>
                                        </p:cTn>
                                        <p:tgtEl>
                                          <p:spTgt spid="27"/>
                                        </p:tgtEl>
                                        <p:attrNameLst>
                                          <p:attrName>style.visibility</p:attrName>
                                        </p:attrNameLst>
                                      </p:cBhvr>
                                      <p:to>
                                        <p:strVal val="visible"/>
                                      </p:to>
                                    </p:set>
                                  </p:childTnLst>
                                </p:cTn>
                              </p:par>
                              <p:par>
                                <p:cTn id="130" presetID="1" presetClass="entr" presetSubtype="0" fill="hold" grpId="0" nodeType="withEffect">
                                  <p:stCondLst>
                                    <p:cond delay="1000"/>
                                  </p:stCondLst>
                                  <p:childTnLst>
                                    <p:set>
                                      <p:cBhvr>
                                        <p:cTn id="131" dur="1" fill="hold">
                                          <p:stCondLst>
                                            <p:cond delay="0"/>
                                          </p:stCondLst>
                                        </p:cTn>
                                        <p:tgtEl>
                                          <p:spTgt spid="28"/>
                                        </p:tgtEl>
                                        <p:attrNameLst>
                                          <p:attrName>style.visibility</p:attrName>
                                        </p:attrNameLst>
                                      </p:cBhvr>
                                      <p:to>
                                        <p:strVal val="visible"/>
                                      </p:to>
                                    </p:set>
                                  </p:childTnLst>
                                </p:cTn>
                              </p:par>
                            </p:childTnLst>
                          </p:cTn>
                        </p:par>
                        <p:par>
                          <p:cTn id="132" fill="hold">
                            <p:stCondLst>
                              <p:cond delay="1000"/>
                            </p:stCondLst>
                            <p:childTnLst>
                              <p:par>
                                <p:cTn id="133" presetID="10" presetClass="exit" presetSubtype="0" fill="hold" grpId="1" nodeType="afterEffect">
                                  <p:stCondLst>
                                    <p:cond delay="1000"/>
                                  </p:stCondLst>
                                  <p:childTnLst>
                                    <p:animEffect transition="out" filter="fade">
                                      <p:cBhvr>
                                        <p:cTn id="134" dur="500"/>
                                        <p:tgtEl>
                                          <p:spTgt spid="26"/>
                                        </p:tgtEl>
                                      </p:cBhvr>
                                    </p:animEffect>
                                    <p:set>
                                      <p:cBhvr>
                                        <p:cTn id="135" dur="1" fill="hold">
                                          <p:stCondLst>
                                            <p:cond delay="499"/>
                                          </p:stCondLst>
                                        </p:cTn>
                                        <p:tgtEl>
                                          <p:spTgt spid="26"/>
                                        </p:tgtEl>
                                        <p:attrNameLst>
                                          <p:attrName>style.visibility</p:attrName>
                                        </p:attrNameLst>
                                      </p:cBhvr>
                                      <p:to>
                                        <p:strVal val="hidden"/>
                                      </p:to>
                                    </p:set>
                                  </p:childTnLst>
                                </p:cTn>
                              </p:par>
                              <p:par>
                                <p:cTn id="136" presetID="10" presetClass="exit" presetSubtype="0" fill="hold" grpId="1" nodeType="withEffect">
                                  <p:stCondLst>
                                    <p:cond delay="1000"/>
                                  </p:stCondLst>
                                  <p:childTnLst>
                                    <p:animEffect transition="out" filter="fade">
                                      <p:cBhvr>
                                        <p:cTn id="137" dur="500"/>
                                        <p:tgtEl>
                                          <p:spTgt spid="27"/>
                                        </p:tgtEl>
                                      </p:cBhvr>
                                    </p:animEffect>
                                    <p:set>
                                      <p:cBhvr>
                                        <p:cTn id="138" dur="1" fill="hold">
                                          <p:stCondLst>
                                            <p:cond delay="499"/>
                                          </p:stCondLst>
                                        </p:cTn>
                                        <p:tgtEl>
                                          <p:spTgt spid="27"/>
                                        </p:tgtEl>
                                        <p:attrNameLst>
                                          <p:attrName>style.visibility</p:attrName>
                                        </p:attrNameLst>
                                      </p:cBhvr>
                                      <p:to>
                                        <p:strVal val="hidden"/>
                                      </p:to>
                                    </p:set>
                                  </p:childTnLst>
                                </p:cTn>
                              </p:par>
                              <p:par>
                                <p:cTn id="139" presetID="10" presetClass="exit" presetSubtype="0" fill="hold" grpId="1" nodeType="withEffect">
                                  <p:stCondLst>
                                    <p:cond delay="1000"/>
                                  </p:stCondLst>
                                  <p:childTnLst>
                                    <p:animEffect transition="out" filter="fade">
                                      <p:cBhvr>
                                        <p:cTn id="140" dur="500"/>
                                        <p:tgtEl>
                                          <p:spTgt spid="28"/>
                                        </p:tgtEl>
                                      </p:cBhvr>
                                    </p:animEffect>
                                    <p:set>
                                      <p:cBhvr>
                                        <p:cTn id="141"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9" grpId="0"/>
      <p:bldP spid="9" grpId="1"/>
      <p:bldP spid="10" grpId="0"/>
      <p:bldP spid="10" grpId="1"/>
      <p:bldP spid="11" grpId="0"/>
      <p:bldP spid="11" grpId="1"/>
      <p:bldP spid="12" grpId="0"/>
      <p:bldP spid="12" grpId="1"/>
      <p:bldP spid="7" grpId="0"/>
      <p:bldP spid="7" grpId="1"/>
      <p:bldP spid="14" grpId="0"/>
      <p:bldP spid="14" grpId="1"/>
      <p:bldP spid="15" grpId="0"/>
      <p:bldP spid="15"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Puissance 3</a:t>
            </a:r>
            <a:endParaRPr lang="en-US" dirty="0"/>
          </a:p>
        </p:txBody>
      </p:sp>
      <p:sp>
        <p:nvSpPr>
          <p:cNvPr id="69" name="TextBox 68"/>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grpSp>
        <p:nvGrpSpPr>
          <p:cNvPr id="29" name="Group 28"/>
          <p:cNvGrpSpPr/>
          <p:nvPr/>
        </p:nvGrpSpPr>
        <p:grpSpPr>
          <a:xfrm rot="21053943">
            <a:off x="1183142" y="1338197"/>
            <a:ext cx="2499072" cy="3809620"/>
            <a:chOff x="384831" y="1326158"/>
            <a:chExt cx="3072086" cy="4683130"/>
          </a:xfrm>
        </p:grpSpPr>
        <p:pic>
          <p:nvPicPr>
            <p:cNvPr id="30" name="Picture 2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43094" y="1634685"/>
              <a:ext cx="318408" cy="197308"/>
            </a:xfrm>
            <a:prstGeom prst="rect">
              <a:avLst/>
            </a:prstGeom>
          </p:spPr>
        </p:pic>
        <p:pic>
          <p:nvPicPr>
            <p:cNvPr id="31" name="Picture 3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65231" y="1871522"/>
              <a:ext cx="355081" cy="232639"/>
            </a:xfrm>
            <a:prstGeom prst="rect">
              <a:avLst/>
            </a:prstGeom>
          </p:spPr>
        </p:pic>
        <p:pic>
          <p:nvPicPr>
            <p:cNvPr id="32" name="Picture 3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23373" y="1349406"/>
              <a:ext cx="390007" cy="197851"/>
            </a:xfrm>
            <a:prstGeom prst="rect">
              <a:avLst/>
            </a:prstGeom>
          </p:spPr>
        </p:pic>
        <p:pic>
          <p:nvPicPr>
            <p:cNvPr id="33" name="Picture 3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095790" y="1383283"/>
              <a:ext cx="352171" cy="197308"/>
            </a:xfrm>
            <a:prstGeom prst="rect">
              <a:avLst/>
            </a:prstGeom>
          </p:spPr>
        </p:pic>
        <p:pic>
          <p:nvPicPr>
            <p:cNvPr id="34" name="Picture 3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688004" y="4479263"/>
              <a:ext cx="353335" cy="197851"/>
            </a:xfrm>
            <a:prstGeom prst="rect">
              <a:avLst/>
            </a:prstGeom>
          </p:spPr>
        </p:pic>
        <p:pic>
          <p:nvPicPr>
            <p:cNvPr id="35" name="Picture 3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79651" y="5247423"/>
              <a:ext cx="359156" cy="167957"/>
            </a:xfrm>
            <a:prstGeom prst="rect">
              <a:avLst/>
            </a:prstGeom>
          </p:spPr>
        </p:pic>
        <p:pic>
          <p:nvPicPr>
            <p:cNvPr id="36" name="Picture 3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08304" y="2893848"/>
              <a:ext cx="352752" cy="197851"/>
            </a:xfrm>
            <a:prstGeom prst="rect">
              <a:avLst/>
            </a:prstGeom>
          </p:spPr>
        </p:pic>
        <p:pic>
          <p:nvPicPr>
            <p:cNvPr id="37" name="Picture 3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988595" y="1499921"/>
              <a:ext cx="279990" cy="196764"/>
            </a:xfrm>
            <a:prstGeom prst="rect">
              <a:avLst/>
            </a:prstGeom>
          </p:spPr>
        </p:pic>
        <p:pic>
          <p:nvPicPr>
            <p:cNvPr id="38" name="Picture 3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77341" y="2145756"/>
              <a:ext cx="383604" cy="181002"/>
            </a:xfrm>
            <a:prstGeom prst="rect">
              <a:avLst/>
            </a:prstGeom>
          </p:spPr>
        </p:pic>
        <p:pic>
          <p:nvPicPr>
            <p:cNvPr id="39" name="Picture 3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666592" y="1512329"/>
              <a:ext cx="377783" cy="209810"/>
            </a:xfrm>
            <a:prstGeom prst="rect">
              <a:avLst/>
            </a:prstGeom>
          </p:spPr>
        </p:pic>
        <p:pic>
          <p:nvPicPr>
            <p:cNvPr id="40" name="Picture 39"/>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2961621" y="2464844"/>
              <a:ext cx="390007" cy="183176"/>
            </a:xfrm>
            <a:prstGeom prst="rect">
              <a:avLst/>
            </a:prstGeom>
          </p:spPr>
        </p:pic>
        <p:pic>
          <p:nvPicPr>
            <p:cNvPr id="41" name="Picture 40"/>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258284" y="1610582"/>
              <a:ext cx="355081" cy="232639"/>
            </a:xfrm>
            <a:prstGeom prst="rect">
              <a:avLst/>
            </a:prstGeom>
          </p:spPr>
        </p:pic>
        <p:pic>
          <p:nvPicPr>
            <p:cNvPr id="42" name="Picture 41"/>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180677" y="1623213"/>
              <a:ext cx="334707" cy="197851"/>
            </a:xfrm>
            <a:prstGeom prst="rect">
              <a:avLst/>
            </a:prstGeom>
          </p:spPr>
        </p:pic>
        <p:pic>
          <p:nvPicPr>
            <p:cNvPr id="43" name="Picture 42"/>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577143" y="1326158"/>
              <a:ext cx="278244" cy="155999"/>
            </a:xfrm>
            <a:prstGeom prst="rect">
              <a:avLst/>
            </a:prstGeom>
          </p:spPr>
        </p:pic>
        <p:pic>
          <p:nvPicPr>
            <p:cNvPr id="44" name="Picture 43"/>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184775" y="3031331"/>
              <a:ext cx="348096" cy="197851"/>
            </a:xfrm>
            <a:prstGeom prst="rect">
              <a:avLst/>
            </a:prstGeom>
          </p:spPr>
        </p:pic>
        <p:pic>
          <p:nvPicPr>
            <p:cNvPr id="45" name="Picture 44"/>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2102566" y="2274344"/>
              <a:ext cx="367887" cy="190785"/>
            </a:xfrm>
            <a:prstGeom prst="rect">
              <a:avLst/>
            </a:prstGeom>
          </p:spPr>
        </p:pic>
        <p:pic>
          <p:nvPicPr>
            <p:cNvPr id="46" name="Picture 45"/>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591401" y="3390753"/>
              <a:ext cx="362066" cy="203831"/>
            </a:xfrm>
            <a:prstGeom prst="rect">
              <a:avLst/>
            </a:prstGeom>
          </p:spPr>
        </p:pic>
        <p:pic>
          <p:nvPicPr>
            <p:cNvPr id="47" name="Picture 46"/>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2932211" y="2137772"/>
              <a:ext cx="430632" cy="239665"/>
            </a:xfrm>
            <a:prstGeom prst="rect">
              <a:avLst/>
            </a:prstGeom>
          </p:spPr>
        </p:pic>
        <p:pic>
          <p:nvPicPr>
            <p:cNvPr id="48" name="Picture 47"/>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2049344" y="2993339"/>
              <a:ext cx="378365" cy="197851"/>
            </a:xfrm>
            <a:prstGeom prst="rect">
              <a:avLst/>
            </a:prstGeom>
          </p:spPr>
        </p:pic>
        <p:pic>
          <p:nvPicPr>
            <p:cNvPr id="49" name="Picture 48"/>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1720731" y="1804539"/>
              <a:ext cx="396410" cy="196764"/>
            </a:xfrm>
            <a:prstGeom prst="rect">
              <a:avLst/>
            </a:prstGeom>
          </p:spPr>
        </p:pic>
        <p:pic>
          <p:nvPicPr>
            <p:cNvPr id="50" name="Picture 49"/>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1028774" y="3931330"/>
              <a:ext cx="384186" cy="217419"/>
            </a:xfrm>
            <a:prstGeom prst="rect">
              <a:avLst/>
            </a:prstGeom>
          </p:spPr>
        </p:pic>
        <p:pic>
          <p:nvPicPr>
            <p:cNvPr id="51" name="Picture 50"/>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804421" y="3678998"/>
              <a:ext cx="357410" cy="213071"/>
            </a:xfrm>
            <a:prstGeom prst="rect">
              <a:avLst/>
            </a:prstGeom>
          </p:spPr>
        </p:pic>
        <p:pic>
          <p:nvPicPr>
            <p:cNvPr id="52" name="Picture 51"/>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620926" y="1413274"/>
              <a:ext cx="381275" cy="219594"/>
            </a:xfrm>
            <a:prstGeom prst="rect">
              <a:avLst/>
            </a:prstGeom>
          </p:spPr>
        </p:pic>
        <p:pic>
          <p:nvPicPr>
            <p:cNvPr id="53" name="Picture 52"/>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1558450" y="4808569"/>
              <a:ext cx="279990" cy="196221"/>
            </a:xfrm>
            <a:prstGeom prst="rect">
              <a:avLst/>
            </a:prstGeom>
          </p:spPr>
        </p:pic>
        <p:pic>
          <p:nvPicPr>
            <p:cNvPr id="54" name="Picture 53"/>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a:off x="1609772" y="3147588"/>
              <a:ext cx="349842" cy="215245"/>
            </a:xfrm>
            <a:prstGeom prst="rect">
              <a:avLst/>
            </a:prstGeom>
          </p:spPr>
        </p:pic>
        <p:pic>
          <p:nvPicPr>
            <p:cNvPr id="55" name="Picture 54"/>
            <p:cNvPicPr>
              <a:picLocks noChangeAspect="1"/>
            </p:cNvPicPr>
            <p:nvPr/>
          </p:nvPicPr>
          <p:blipFill>
            <a:blip r:embed="rId28" cstate="email">
              <a:extLst>
                <a:ext uri="{28A0092B-C50C-407E-A947-70E740481C1C}">
                  <a14:useLocalDpi xmlns:a14="http://schemas.microsoft.com/office/drawing/2010/main"/>
                </a:ext>
              </a:extLst>
            </a:blip>
            <a:stretch>
              <a:fillRect/>
            </a:stretch>
          </p:blipFill>
          <p:spPr>
            <a:xfrm>
              <a:off x="1156361" y="4965203"/>
              <a:ext cx="348042" cy="244597"/>
            </a:xfrm>
            <a:prstGeom prst="rect">
              <a:avLst/>
            </a:prstGeom>
          </p:spPr>
        </p:pic>
        <p:pic>
          <p:nvPicPr>
            <p:cNvPr id="56" name="Picture 55"/>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1681555" y="2595279"/>
              <a:ext cx="368470" cy="215789"/>
            </a:xfrm>
            <a:prstGeom prst="rect">
              <a:avLst/>
            </a:prstGeom>
          </p:spPr>
        </p:pic>
        <p:pic>
          <p:nvPicPr>
            <p:cNvPr id="57" name="Picture 56"/>
            <p:cNvPicPr>
              <a:picLocks noChangeAspect="1"/>
            </p:cNvPicPr>
            <p:nvPr/>
          </p:nvPicPr>
          <p:blipFill>
            <a:blip r:embed="rId30" cstate="email">
              <a:extLst>
                <a:ext uri="{28A0092B-C50C-407E-A947-70E740481C1C}">
                  <a14:useLocalDpi xmlns:a14="http://schemas.microsoft.com/office/drawing/2010/main"/>
                </a:ext>
              </a:extLst>
            </a:blip>
            <a:stretch>
              <a:fillRect/>
            </a:stretch>
          </p:blipFill>
          <p:spPr>
            <a:xfrm>
              <a:off x="775119" y="1953408"/>
              <a:ext cx="292796" cy="170674"/>
            </a:xfrm>
            <a:prstGeom prst="rect">
              <a:avLst/>
            </a:prstGeom>
          </p:spPr>
        </p:pic>
        <p:pic>
          <p:nvPicPr>
            <p:cNvPr id="58" name="Picture 57"/>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1321579" y="4466855"/>
              <a:ext cx="340528" cy="197308"/>
            </a:xfrm>
            <a:prstGeom prst="rect">
              <a:avLst/>
            </a:prstGeom>
          </p:spPr>
        </p:pic>
        <p:pic>
          <p:nvPicPr>
            <p:cNvPr id="59" name="Picture 58"/>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2290347" y="5055999"/>
              <a:ext cx="324230" cy="177741"/>
            </a:xfrm>
            <a:prstGeom prst="rect">
              <a:avLst/>
            </a:prstGeom>
          </p:spPr>
        </p:pic>
        <p:pic>
          <p:nvPicPr>
            <p:cNvPr id="60" name="Picture 59"/>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2781828" y="1887658"/>
              <a:ext cx="367305" cy="201113"/>
            </a:xfrm>
            <a:prstGeom prst="rect">
              <a:avLst/>
            </a:prstGeom>
          </p:spPr>
        </p:pic>
        <p:pic>
          <p:nvPicPr>
            <p:cNvPr id="61" name="Picture 60"/>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1253521" y="1890880"/>
              <a:ext cx="379529" cy="207092"/>
            </a:xfrm>
            <a:prstGeom prst="rect">
              <a:avLst/>
            </a:prstGeom>
          </p:spPr>
        </p:pic>
        <p:pic>
          <p:nvPicPr>
            <p:cNvPr id="62" name="Picture 61"/>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507584" y="4433486"/>
              <a:ext cx="363230" cy="196221"/>
            </a:xfrm>
            <a:prstGeom prst="rect">
              <a:avLst/>
            </a:prstGeom>
          </p:spPr>
        </p:pic>
        <p:pic>
          <p:nvPicPr>
            <p:cNvPr id="63" name="Picture 62"/>
            <p:cNvPicPr>
              <a:picLocks noChangeAspect="1"/>
            </p:cNvPicPr>
            <p:nvPr/>
          </p:nvPicPr>
          <p:blipFill>
            <a:blip r:embed="rId36" cstate="email">
              <a:extLst>
                <a:ext uri="{28A0092B-C50C-407E-A947-70E740481C1C}">
                  <a14:useLocalDpi xmlns:a14="http://schemas.microsoft.com/office/drawing/2010/main"/>
                </a:ext>
              </a:extLst>
            </a:blip>
            <a:stretch>
              <a:fillRect/>
            </a:stretch>
          </p:blipFill>
          <p:spPr>
            <a:xfrm>
              <a:off x="1487127" y="2115949"/>
              <a:ext cx="383022" cy="179371"/>
            </a:xfrm>
            <a:prstGeom prst="rect">
              <a:avLst/>
            </a:prstGeom>
          </p:spPr>
        </p:pic>
        <p:pic>
          <p:nvPicPr>
            <p:cNvPr id="64" name="Picture 63"/>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674271" y="2389876"/>
              <a:ext cx="356827" cy="196764"/>
            </a:xfrm>
            <a:prstGeom prst="rect">
              <a:avLst/>
            </a:prstGeom>
          </p:spPr>
        </p:pic>
        <p:pic>
          <p:nvPicPr>
            <p:cNvPr id="65" name="Picture 64"/>
            <p:cNvPicPr>
              <a:picLocks noChangeAspect="1"/>
            </p:cNvPicPr>
            <p:nvPr/>
          </p:nvPicPr>
          <p:blipFill>
            <a:blip r:embed="rId38" cstate="email">
              <a:extLst>
                <a:ext uri="{28A0092B-C50C-407E-A947-70E740481C1C}">
                  <a14:useLocalDpi xmlns:a14="http://schemas.microsoft.com/office/drawing/2010/main"/>
                </a:ext>
              </a:extLst>
            </a:blip>
            <a:stretch>
              <a:fillRect/>
            </a:stretch>
          </p:blipFill>
          <p:spPr>
            <a:xfrm>
              <a:off x="2715593" y="4191703"/>
              <a:ext cx="389425" cy="217419"/>
            </a:xfrm>
            <a:prstGeom prst="rect">
              <a:avLst/>
            </a:prstGeom>
          </p:spPr>
        </p:pic>
        <p:pic>
          <p:nvPicPr>
            <p:cNvPr id="66" name="Picture 65"/>
            <p:cNvPicPr>
              <a:picLocks noChangeAspect="1"/>
            </p:cNvPicPr>
            <p:nvPr/>
          </p:nvPicPr>
          <p:blipFill>
            <a:blip r:embed="rId39" cstate="email">
              <a:extLst>
                <a:ext uri="{28A0092B-C50C-407E-A947-70E740481C1C}">
                  <a14:useLocalDpi xmlns:a14="http://schemas.microsoft.com/office/drawing/2010/main"/>
                </a:ext>
              </a:extLst>
            </a:blip>
            <a:stretch>
              <a:fillRect/>
            </a:stretch>
          </p:blipFill>
          <p:spPr>
            <a:xfrm>
              <a:off x="1286267" y="4192281"/>
              <a:ext cx="355663" cy="196764"/>
            </a:xfrm>
            <a:prstGeom prst="rect">
              <a:avLst/>
            </a:prstGeom>
          </p:spPr>
        </p:pic>
        <p:pic>
          <p:nvPicPr>
            <p:cNvPr id="67" name="Picture 66"/>
            <p:cNvPicPr>
              <a:picLocks noChangeAspect="1"/>
            </p:cNvPicPr>
            <p:nvPr/>
          </p:nvPicPr>
          <p:blipFill>
            <a:blip r:embed="rId40" cstate="email">
              <a:extLst>
                <a:ext uri="{28A0092B-C50C-407E-A947-70E740481C1C}">
                  <a14:useLocalDpi xmlns:a14="http://schemas.microsoft.com/office/drawing/2010/main"/>
                </a:ext>
              </a:extLst>
            </a:blip>
            <a:stretch>
              <a:fillRect/>
            </a:stretch>
          </p:blipFill>
          <p:spPr>
            <a:xfrm>
              <a:off x="2895402" y="3284277"/>
              <a:ext cx="345185" cy="196764"/>
            </a:xfrm>
            <a:prstGeom prst="rect">
              <a:avLst/>
            </a:prstGeom>
          </p:spPr>
        </p:pic>
        <p:pic>
          <p:nvPicPr>
            <p:cNvPr id="68" name="Picture 67"/>
            <p:cNvPicPr>
              <a:picLocks noChangeAspect="1"/>
            </p:cNvPicPr>
            <p:nvPr/>
          </p:nvPicPr>
          <p:blipFill>
            <a:blip r:embed="rId41" cstate="email">
              <a:extLst>
                <a:ext uri="{28A0092B-C50C-407E-A947-70E740481C1C}">
                  <a14:useLocalDpi xmlns:a14="http://schemas.microsoft.com/office/drawing/2010/main"/>
                </a:ext>
              </a:extLst>
            </a:blip>
            <a:stretch>
              <a:fillRect/>
            </a:stretch>
          </p:blipFill>
          <p:spPr>
            <a:xfrm>
              <a:off x="991342" y="2173407"/>
              <a:ext cx="383022" cy="196764"/>
            </a:xfrm>
            <a:prstGeom prst="rect">
              <a:avLst/>
            </a:prstGeom>
          </p:spPr>
        </p:pic>
        <p:pic>
          <p:nvPicPr>
            <p:cNvPr id="70" name="Picture 69"/>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598906" y="3120245"/>
              <a:ext cx="357991" cy="197851"/>
            </a:xfrm>
            <a:prstGeom prst="rect">
              <a:avLst/>
            </a:prstGeom>
          </p:spPr>
        </p:pic>
        <p:pic>
          <p:nvPicPr>
            <p:cNvPr id="72" name="Picture 71"/>
            <p:cNvPicPr>
              <a:picLocks noChangeAspect="1"/>
            </p:cNvPicPr>
            <p:nvPr/>
          </p:nvPicPr>
          <p:blipFill>
            <a:blip r:embed="rId43" cstate="email">
              <a:extLst>
                <a:ext uri="{28A0092B-C50C-407E-A947-70E740481C1C}">
                  <a14:useLocalDpi xmlns:a14="http://schemas.microsoft.com/office/drawing/2010/main"/>
                </a:ext>
              </a:extLst>
            </a:blip>
            <a:stretch>
              <a:fillRect/>
            </a:stretch>
          </p:blipFill>
          <p:spPr>
            <a:xfrm>
              <a:off x="384831" y="2615530"/>
              <a:ext cx="374873" cy="221768"/>
            </a:xfrm>
            <a:prstGeom prst="rect">
              <a:avLst/>
            </a:prstGeom>
          </p:spPr>
        </p:pic>
        <p:pic>
          <p:nvPicPr>
            <p:cNvPr id="73" name="Picture 72"/>
            <p:cNvPicPr>
              <a:picLocks noChangeAspect="1"/>
            </p:cNvPicPr>
            <p:nvPr/>
          </p:nvPicPr>
          <p:blipFill>
            <a:blip r:embed="rId44" cstate="email">
              <a:extLst>
                <a:ext uri="{28A0092B-C50C-407E-A947-70E740481C1C}">
                  <a14:useLocalDpi xmlns:a14="http://schemas.microsoft.com/office/drawing/2010/main"/>
                </a:ext>
              </a:extLst>
            </a:blip>
            <a:stretch>
              <a:fillRect/>
            </a:stretch>
          </p:blipFill>
          <p:spPr>
            <a:xfrm>
              <a:off x="892754" y="2634611"/>
              <a:ext cx="362066" cy="196764"/>
            </a:xfrm>
            <a:prstGeom prst="rect">
              <a:avLst/>
            </a:prstGeom>
          </p:spPr>
        </p:pic>
        <p:pic>
          <p:nvPicPr>
            <p:cNvPr id="74" name="Picture 73"/>
            <p:cNvPicPr>
              <a:picLocks noChangeAspect="1"/>
            </p:cNvPicPr>
            <p:nvPr/>
          </p:nvPicPr>
          <p:blipFill>
            <a:blip r:embed="rId45" cstate="email">
              <a:extLst>
                <a:ext uri="{28A0092B-C50C-407E-A947-70E740481C1C}">
                  <a14:useLocalDpi xmlns:a14="http://schemas.microsoft.com/office/drawing/2010/main"/>
                </a:ext>
              </a:extLst>
            </a:blip>
            <a:stretch>
              <a:fillRect/>
            </a:stretch>
          </p:blipFill>
          <p:spPr>
            <a:xfrm>
              <a:off x="1226372" y="2404471"/>
              <a:ext cx="386514" cy="228291"/>
            </a:xfrm>
            <a:prstGeom prst="rect">
              <a:avLst/>
            </a:prstGeom>
          </p:spPr>
        </p:pic>
        <p:pic>
          <p:nvPicPr>
            <p:cNvPr id="75" name="Picture 74"/>
            <p:cNvPicPr>
              <a:picLocks noChangeAspect="1"/>
            </p:cNvPicPr>
            <p:nvPr/>
          </p:nvPicPr>
          <p:blipFill>
            <a:blip r:embed="rId46" cstate="email">
              <a:extLst>
                <a:ext uri="{28A0092B-C50C-407E-A947-70E740481C1C}">
                  <a14:useLocalDpi xmlns:a14="http://schemas.microsoft.com/office/drawing/2010/main"/>
                </a:ext>
              </a:extLst>
            </a:blip>
            <a:stretch>
              <a:fillRect/>
            </a:stretch>
          </p:blipFill>
          <p:spPr>
            <a:xfrm>
              <a:off x="1422712" y="5802953"/>
              <a:ext cx="371962" cy="203831"/>
            </a:xfrm>
            <a:prstGeom prst="rect">
              <a:avLst/>
            </a:prstGeom>
          </p:spPr>
        </p:pic>
        <p:pic>
          <p:nvPicPr>
            <p:cNvPr id="76" name="Picture 75"/>
            <p:cNvPicPr>
              <a:picLocks noChangeAspect="1"/>
            </p:cNvPicPr>
            <p:nvPr/>
          </p:nvPicPr>
          <p:blipFill>
            <a:blip r:embed="rId47" cstate="email">
              <a:extLst>
                <a:ext uri="{28A0092B-C50C-407E-A947-70E740481C1C}">
                  <a14:useLocalDpi xmlns:a14="http://schemas.microsoft.com/office/drawing/2010/main"/>
                </a:ext>
              </a:extLst>
            </a:blip>
            <a:stretch>
              <a:fillRect/>
            </a:stretch>
          </p:blipFill>
          <p:spPr>
            <a:xfrm>
              <a:off x="773692" y="5463275"/>
              <a:ext cx="349260" cy="197851"/>
            </a:xfrm>
            <a:prstGeom prst="rect">
              <a:avLst/>
            </a:prstGeom>
          </p:spPr>
        </p:pic>
        <p:pic>
          <p:nvPicPr>
            <p:cNvPr id="77" name="Picture 76"/>
            <p:cNvPicPr>
              <a:picLocks noChangeAspect="1"/>
            </p:cNvPicPr>
            <p:nvPr/>
          </p:nvPicPr>
          <p:blipFill>
            <a:blip r:embed="rId48" cstate="email">
              <a:extLst>
                <a:ext uri="{28A0092B-C50C-407E-A947-70E740481C1C}">
                  <a14:useLocalDpi xmlns:a14="http://schemas.microsoft.com/office/drawing/2010/main"/>
                </a:ext>
              </a:extLst>
            </a:blip>
            <a:stretch>
              <a:fillRect/>
            </a:stretch>
          </p:blipFill>
          <p:spPr>
            <a:xfrm>
              <a:off x="788814" y="4725538"/>
              <a:ext cx="318991" cy="197308"/>
            </a:xfrm>
            <a:prstGeom prst="rect">
              <a:avLst/>
            </a:prstGeom>
          </p:spPr>
        </p:pic>
        <p:pic>
          <p:nvPicPr>
            <p:cNvPr id="78" name="Picture 77"/>
            <p:cNvPicPr>
              <a:picLocks noChangeAspect="1"/>
            </p:cNvPicPr>
            <p:nvPr/>
          </p:nvPicPr>
          <p:blipFill>
            <a:blip r:embed="rId49" cstate="email">
              <a:extLst>
                <a:ext uri="{28A0092B-C50C-407E-A947-70E740481C1C}">
                  <a14:useLocalDpi xmlns:a14="http://schemas.microsoft.com/office/drawing/2010/main"/>
                </a:ext>
              </a:extLst>
            </a:blip>
            <a:stretch>
              <a:fillRect/>
            </a:stretch>
          </p:blipFill>
          <p:spPr>
            <a:xfrm>
              <a:off x="912639" y="4403371"/>
              <a:ext cx="332961" cy="197851"/>
            </a:xfrm>
            <a:prstGeom prst="rect">
              <a:avLst/>
            </a:prstGeom>
          </p:spPr>
        </p:pic>
        <p:pic>
          <p:nvPicPr>
            <p:cNvPr id="79" name="Picture 78"/>
            <p:cNvPicPr>
              <a:picLocks noChangeAspect="1"/>
            </p:cNvPicPr>
            <p:nvPr/>
          </p:nvPicPr>
          <p:blipFill>
            <a:blip r:embed="rId50" cstate="email">
              <a:extLst>
                <a:ext uri="{28A0092B-C50C-407E-A947-70E740481C1C}">
                  <a14:useLocalDpi xmlns:a14="http://schemas.microsoft.com/office/drawing/2010/main"/>
                </a:ext>
              </a:extLst>
            </a:blip>
            <a:stretch>
              <a:fillRect/>
            </a:stretch>
          </p:blipFill>
          <p:spPr>
            <a:xfrm>
              <a:off x="1969564" y="4844909"/>
              <a:ext cx="354499" cy="197851"/>
            </a:xfrm>
            <a:prstGeom prst="rect">
              <a:avLst/>
            </a:prstGeom>
          </p:spPr>
        </p:pic>
        <p:pic>
          <p:nvPicPr>
            <p:cNvPr id="80" name="Picture 79"/>
            <p:cNvPicPr>
              <a:picLocks noChangeAspect="1"/>
            </p:cNvPicPr>
            <p:nvPr/>
          </p:nvPicPr>
          <p:blipFill>
            <a:blip r:embed="rId51" cstate="email">
              <a:extLst>
                <a:ext uri="{28A0092B-C50C-407E-A947-70E740481C1C}">
                  <a14:useLocalDpi xmlns:a14="http://schemas.microsoft.com/office/drawing/2010/main"/>
                </a:ext>
              </a:extLst>
            </a:blip>
            <a:stretch>
              <a:fillRect/>
            </a:stretch>
          </p:blipFill>
          <p:spPr>
            <a:xfrm>
              <a:off x="1707036" y="4365271"/>
              <a:ext cx="362066" cy="197851"/>
            </a:xfrm>
            <a:prstGeom prst="rect">
              <a:avLst/>
            </a:prstGeom>
          </p:spPr>
        </p:pic>
        <p:pic>
          <p:nvPicPr>
            <p:cNvPr id="81" name="Picture 80"/>
            <p:cNvPicPr>
              <a:picLocks noChangeAspect="1"/>
            </p:cNvPicPr>
            <p:nvPr/>
          </p:nvPicPr>
          <p:blipFill>
            <a:blip r:embed="rId52" cstate="email">
              <a:extLst>
                <a:ext uri="{28A0092B-C50C-407E-A947-70E740481C1C}">
                  <a14:useLocalDpi xmlns:a14="http://schemas.microsoft.com/office/drawing/2010/main"/>
                </a:ext>
              </a:extLst>
            </a:blip>
            <a:stretch>
              <a:fillRect/>
            </a:stretch>
          </p:blipFill>
          <p:spPr>
            <a:xfrm>
              <a:off x="1238157" y="3622771"/>
              <a:ext cx="330051" cy="197851"/>
            </a:xfrm>
            <a:prstGeom prst="rect">
              <a:avLst/>
            </a:prstGeom>
          </p:spPr>
        </p:pic>
        <p:pic>
          <p:nvPicPr>
            <p:cNvPr id="82" name="Picture 81"/>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993010" y="3272029"/>
              <a:ext cx="348096" cy="197851"/>
            </a:xfrm>
            <a:prstGeom prst="rect">
              <a:avLst/>
            </a:prstGeom>
          </p:spPr>
        </p:pic>
        <p:pic>
          <p:nvPicPr>
            <p:cNvPr id="83" name="Picture 82"/>
            <p:cNvPicPr>
              <a:picLocks noChangeAspect="1"/>
            </p:cNvPicPr>
            <p:nvPr/>
          </p:nvPicPr>
          <p:blipFill>
            <a:blip r:embed="rId54" cstate="email">
              <a:extLst>
                <a:ext uri="{28A0092B-C50C-407E-A947-70E740481C1C}">
                  <a14:useLocalDpi xmlns:a14="http://schemas.microsoft.com/office/drawing/2010/main"/>
                </a:ext>
              </a:extLst>
            </a:blip>
            <a:stretch>
              <a:fillRect/>
            </a:stretch>
          </p:blipFill>
          <p:spPr>
            <a:xfrm>
              <a:off x="1301389" y="2667949"/>
              <a:ext cx="318991" cy="178284"/>
            </a:xfrm>
            <a:prstGeom prst="rect">
              <a:avLst/>
            </a:prstGeom>
          </p:spPr>
        </p:pic>
        <p:pic>
          <p:nvPicPr>
            <p:cNvPr id="84" name="Picture 83"/>
            <p:cNvPicPr>
              <a:picLocks noChangeAspect="1"/>
            </p:cNvPicPr>
            <p:nvPr/>
          </p:nvPicPr>
          <p:blipFill>
            <a:blip r:embed="rId55" cstate="email">
              <a:extLst>
                <a:ext uri="{28A0092B-C50C-407E-A947-70E740481C1C}">
                  <a14:useLocalDpi xmlns:a14="http://schemas.microsoft.com/office/drawing/2010/main"/>
                </a:ext>
              </a:extLst>
            </a:blip>
            <a:stretch>
              <a:fillRect/>
            </a:stretch>
          </p:blipFill>
          <p:spPr>
            <a:xfrm>
              <a:off x="2105204" y="2734767"/>
              <a:ext cx="348678" cy="196764"/>
            </a:xfrm>
            <a:prstGeom prst="rect">
              <a:avLst/>
            </a:prstGeom>
          </p:spPr>
        </p:pic>
        <p:pic>
          <p:nvPicPr>
            <p:cNvPr id="85" name="Picture 84"/>
            <p:cNvPicPr>
              <a:picLocks noChangeAspect="1"/>
            </p:cNvPicPr>
            <p:nvPr/>
          </p:nvPicPr>
          <p:blipFill>
            <a:blip r:embed="rId56" cstate="email">
              <a:extLst>
                <a:ext uri="{28A0092B-C50C-407E-A947-70E740481C1C}">
                  <a14:useLocalDpi xmlns:a14="http://schemas.microsoft.com/office/drawing/2010/main"/>
                </a:ext>
              </a:extLst>
            </a:blip>
            <a:stretch>
              <a:fillRect/>
            </a:stretch>
          </p:blipFill>
          <p:spPr>
            <a:xfrm>
              <a:off x="1373419" y="5242353"/>
              <a:ext cx="383022" cy="215245"/>
            </a:xfrm>
            <a:prstGeom prst="rect">
              <a:avLst/>
            </a:prstGeom>
          </p:spPr>
        </p:pic>
        <p:pic>
          <p:nvPicPr>
            <p:cNvPr id="86" name="Picture 85"/>
            <p:cNvPicPr>
              <a:picLocks noChangeAspect="1"/>
            </p:cNvPicPr>
            <p:nvPr/>
          </p:nvPicPr>
          <p:blipFill>
            <a:blip r:embed="rId57" cstate="email">
              <a:extLst>
                <a:ext uri="{28A0092B-C50C-407E-A947-70E740481C1C}">
                  <a14:useLocalDpi xmlns:a14="http://schemas.microsoft.com/office/drawing/2010/main"/>
                </a:ext>
              </a:extLst>
            </a:blip>
            <a:stretch>
              <a:fillRect/>
            </a:stretch>
          </p:blipFill>
          <p:spPr>
            <a:xfrm>
              <a:off x="1168631" y="4695423"/>
              <a:ext cx="320155" cy="197308"/>
            </a:xfrm>
            <a:prstGeom prst="rect">
              <a:avLst/>
            </a:prstGeom>
          </p:spPr>
        </p:pic>
        <p:pic>
          <p:nvPicPr>
            <p:cNvPr id="87" name="Picture 86"/>
            <p:cNvPicPr>
              <a:picLocks noChangeAspect="1"/>
            </p:cNvPicPr>
            <p:nvPr/>
          </p:nvPicPr>
          <p:blipFill>
            <a:blip r:embed="rId58" cstate="email">
              <a:extLst>
                <a:ext uri="{28A0092B-C50C-407E-A947-70E740481C1C}">
                  <a14:useLocalDpi xmlns:a14="http://schemas.microsoft.com/office/drawing/2010/main"/>
                </a:ext>
              </a:extLst>
            </a:blip>
            <a:stretch>
              <a:fillRect/>
            </a:stretch>
          </p:blipFill>
          <p:spPr>
            <a:xfrm>
              <a:off x="1470741" y="3913652"/>
              <a:ext cx="355081" cy="232639"/>
            </a:xfrm>
            <a:prstGeom prst="rect">
              <a:avLst/>
            </a:prstGeom>
          </p:spPr>
        </p:pic>
        <p:pic>
          <p:nvPicPr>
            <p:cNvPr id="88" name="Picture 87"/>
            <p:cNvPicPr>
              <a:picLocks noChangeAspect="1"/>
            </p:cNvPicPr>
            <p:nvPr/>
          </p:nvPicPr>
          <p:blipFill>
            <a:blip r:embed="rId59" cstate="email">
              <a:extLst>
                <a:ext uri="{28A0092B-C50C-407E-A947-70E740481C1C}">
                  <a14:useLocalDpi xmlns:a14="http://schemas.microsoft.com/office/drawing/2010/main"/>
                </a:ext>
              </a:extLst>
            </a:blip>
            <a:stretch>
              <a:fillRect/>
            </a:stretch>
          </p:blipFill>
          <p:spPr>
            <a:xfrm>
              <a:off x="1608449" y="3680537"/>
              <a:ext cx="337036" cy="196764"/>
            </a:xfrm>
            <a:prstGeom prst="rect">
              <a:avLst/>
            </a:prstGeom>
          </p:spPr>
        </p:pic>
        <p:pic>
          <p:nvPicPr>
            <p:cNvPr id="89" name="Picture 88"/>
            <p:cNvPicPr>
              <a:picLocks noChangeAspect="1"/>
            </p:cNvPicPr>
            <p:nvPr/>
          </p:nvPicPr>
          <p:blipFill>
            <a:blip r:embed="rId60" cstate="email">
              <a:extLst>
                <a:ext uri="{28A0092B-C50C-407E-A947-70E740481C1C}">
                  <a14:useLocalDpi xmlns:a14="http://schemas.microsoft.com/office/drawing/2010/main"/>
                </a:ext>
              </a:extLst>
            </a:blip>
            <a:stretch>
              <a:fillRect/>
            </a:stretch>
          </p:blipFill>
          <p:spPr>
            <a:xfrm>
              <a:off x="2004571" y="3244378"/>
              <a:ext cx="381275" cy="190785"/>
            </a:xfrm>
            <a:prstGeom prst="rect">
              <a:avLst/>
            </a:prstGeom>
          </p:spPr>
        </p:pic>
        <p:pic>
          <p:nvPicPr>
            <p:cNvPr id="90" name="Picture 89"/>
            <p:cNvPicPr>
              <a:picLocks noChangeAspect="1"/>
            </p:cNvPicPr>
            <p:nvPr/>
          </p:nvPicPr>
          <p:blipFill>
            <a:blip r:embed="rId61" cstate="email">
              <a:extLst>
                <a:ext uri="{28A0092B-C50C-407E-A947-70E740481C1C}">
                  <a14:useLocalDpi xmlns:a14="http://schemas.microsoft.com/office/drawing/2010/main"/>
                </a:ext>
              </a:extLst>
            </a:blip>
            <a:stretch>
              <a:fillRect/>
            </a:stretch>
          </p:blipFill>
          <p:spPr>
            <a:xfrm>
              <a:off x="1610709" y="2883801"/>
              <a:ext cx="391753" cy="215789"/>
            </a:xfrm>
            <a:prstGeom prst="rect">
              <a:avLst/>
            </a:prstGeom>
          </p:spPr>
        </p:pic>
        <p:pic>
          <p:nvPicPr>
            <p:cNvPr id="91" name="Picture 90"/>
            <p:cNvPicPr>
              <a:picLocks noChangeAspect="1"/>
            </p:cNvPicPr>
            <p:nvPr/>
          </p:nvPicPr>
          <p:blipFill>
            <a:blip r:embed="rId62" cstate="email">
              <a:extLst>
                <a:ext uri="{28A0092B-C50C-407E-A947-70E740481C1C}">
                  <a14:useLocalDpi xmlns:a14="http://schemas.microsoft.com/office/drawing/2010/main"/>
                </a:ext>
              </a:extLst>
            </a:blip>
            <a:stretch>
              <a:fillRect/>
            </a:stretch>
          </p:blipFill>
          <p:spPr>
            <a:xfrm>
              <a:off x="1676792" y="2322277"/>
              <a:ext cx="372544" cy="211440"/>
            </a:xfrm>
            <a:prstGeom prst="rect">
              <a:avLst/>
            </a:prstGeom>
          </p:spPr>
        </p:pic>
        <p:pic>
          <p:nvPicPr>
            <p:cNvPr id="92" name="Picture 91"/>
            <p:cNvPicPr>
              <a:picLocks noChangeAspect="1"/>
            </p:cNvPicPr>
            <p:nvPr/>
          </p:nvPicPr>
          <p:blipFill>
            <a:blip r:embed="rId63" cstate="email">
              <a:extLst>
                <a:ext uri="{28A0092B-C50C-407E-A947-70E740481C1C}">
                  <a14:useLocalDpi xmlns:a14="http://schemas.microsoft.com/office/drawing/2010/main"/>
                </a:ext>
              </a:extLst>
            </a:blip>
            <a:stretch>
              <a:fillRect/>
            </a:stretch>
          </p:blipFill>
          <p:spPr>
            <a:xfrm>
              <a:off x="2992571" y="3021403"/>
              <a:ext cx="366141" cy="220137"/>
            </a:xfrm>
            <a:prstGeom prst="rect">
              <a:avLst/>
            </a:prstGeom>
          </p:spPr>
        </p:pic>
        <p:pic>
          <p:nvPicPr>
            <p:cNvPr id="93" name="Picture 92"/>
            <p:cNvPicPr>
              <a:picLocks noChangeAspect="1"/>
            </p:cNvPicPr>
            <p:nvPr/>
          </p:nvPicPr>
          <p:blipFill>
            <a:blip r:embed="rId64" cstate="email">
              <a:extLst>
                <a:ext uri="{28A0092B-C50C-407E-A947-70E740481C1C}">
                  <a14:useLocalDpi xmlns:a14="http://schemas.microsoft.com/office/drawing/2010/main"/>
                </a:ext>
              </a:extLst>
            </a:blip>
            <a:stretch>
              <a:fillRect/>
            </a:stretch>
          </p:blipFill>
          <p:spPr>
            <a:xfrm>
              <a:off x="2420228" y="3416136"/>
              <a:ext cx="365559" cy="198395"/>
            </a:xfrm>
            <a:prstGeom prst="rect">
              <a:avLst/>
            </a:prstGeom>
          </p:spPr>
        </p:pic>
        <p:pic>
          <p:nvPicPr>
            <p:cNvPr id="94" name="Picture 93"/>
            <p:cNvPicPr>
              <a:picLocks noChangeAspect="1"/>
            </p:cNvPicPr>
            <p:nvPr/>
          </p:nvPicPr>
          <p:blipFill>
            <a:blip r:embed="rId65" cstate="email">
              <a:extLst>
                <a:ext uri="{28A0092B-C50C-407E-A947-70E740481C1C}">
                  <a14:useLocalDpi xmlns:a14="http://schemas.microsoft.com/office/drawing/2010/main"/>
                </a:ext>
              </a:extLst>
            </a:blip>
            <a:stretch>
              <a:fillRect/>
            </a:stretch>
          </p:blipFill>
          <p:spPr>
            <a:xfrm>
              <a:off x="1971127" y="2043896"/>
              <a:ext cx="343439" cy="198939"/>
            </a:xfrm>
            <a:prstGeom prst="rect">
              <a:avLst/>
            </a:prstGeom>
          </p:spPr>
        </p:pic>
        <p:pic>
          <p:nvPicPr>
            <p:cNvPr id="95" name="Picture 94"/>
            <p:cNvPicPr>
              <a:picLocks noChangeAspect="1"/>
            </p:cNvPicPr>
            <p:nvPr/>
          </p:nvPicPr>
          <p:blipFill>
            <a:blip r:embed="rId66" cstate="email">
              <a:extLst>
                <a:ext uri="{28A0092B-C50C-407E-A947-70E740481C1C}">
                  <a14:useLocalDpi xmlns:a14="http://schemas.microsoft.com/office/drawing/2010/main"/>
                </a:ext>
              </a:extLst>
            </a:blip>
            <a:stretch>
              <a:fillRect/>
            </a:stretch>
          </p:blipFill>
          <p:spPr>
            <a:xfrm>
              <a:off x="2622033" y="4957177"/>
              <a:ext cx="346350" cy="197851"/>
            </a:xfrm>
            <a:prstGeom prst="rect">
              <a:avLst/>
            </a:prstGeom>
          </p:spPr>
        </p:pic>
        <p:pic>
          <p:nvPicPr>
            <p:cNvPr id="96" name="Picture 95"/>
            <p:cNvPicPr>
              <a:picLocks noChangeAspect="1"/>
            </p:cNvPicPr>
            <p:nvPr/>
          </p:nvPicPr>
          <p:blipFill>
            <a:blip r:embed="rId67" cstate="email">
              <a:extLst>
                <a:ext uri="{28A0092B-C50C-407E-A947-70E740481C1C}">
                  <a14:useLocalDpi xmlns:a14="http://schemas.microsoft.com/office/drawing/2010/main"/>
                </a:ext>
              </a:extLst>
            </a:blip>
            <a:stretch>
              <a:fillRect/>
            </a:stretch>
          </p:blipFill>
          <p:spPr>
            <a:xfrm>
              <a:off x="2558826" y="2394947"/>
              <a:ext cx="370798" cy="225573"/>
            </a:xfrm>
            <a:prstGeom prst="rect">
              <a:avLst/>
            </a:prstGeom>
          </p:spPr>
        </p:pic>
        <p:pic>
          <p:nvPicPr>
            <p:cNvPr id="97" name="Picture 96"/>
            <p:cNvPicPr>
              <a:picLocks noChangeAspect="1"/>
            </p:cNvPicPr>
            <p:nvPr/>
          </p:nvPicPr>
          <p:blipFill>
            <a:blip r:embed="rId68" cstate="email">
              <a:extLst>
                <a:ext uri="{28A0092B-C50C-407E-A947-70E740481C1C}">
                  <a14:useLocalDpi xmlns:a14="http://schemas.microsoft.com/office/drawing/2010/main"/>
                </a:ext>
              </a:extLst>
            </a:blip>
            <a:stretch>
              <a:fillRect/>
            </a:stretch>
          </p:blipFill>
          <p:spPr>
            <a:xfrm>
              <a:off x="985089" y="5784031"/>
              <a:ext cx="323065" cy="200026"/>
            </a:xfrm>
            <a:prstGeom prst="rect">
              <a:avLst/>
            </a:prstGeom>
          </p:spPr>
        </p:pic>
        <p:pic>
          <p:nvPicPr>
            <p:cNvPr id="98" name="Picture 97"/>
            <p:cNvPicPr>
              <a:picLocks noChangeAspect="1"/>
            </p:cNvPicPr>
            <p:nvPr/>
          </p:nvPicPr>
          <p:blipFill>
            <a:blip r:embed="rId69" cstate="email">
              <a:extLst>
                <a:ext uri="{28A0092B-C50C-407E-A947-70E740481C1C}">
                  <a14:useLocalDpi xmlns:a14="http://schemas.microsoft.com/office/drawing/2010/main"/>
                </a:ext>
              </a:extLst>
            </a:blip>
            <a:stretch>
              <a:fillRect/>
            </a:stretch>
          </p:blipFill>
          <p:spPr>
            <a:xfrm>
              <a:off x="607090" y="4972894"/>
              <a:ext cx="385933" cy="219594"/>
            </a:xfrm>
            <a:prstGeom prst="rect">
              <a:avLst/>
            </a:prstGeom>
          </p:spPr>
        </p:pic>
        <p:pic>
          <p:nvPicPr>
            <p:cNvPr id="99" name="Picture 98"/>
            <p:cNvPicPr>
              <a:picLocks noChangeAspect="1"/>
            </p:cNvPicPr>
            <p:nvPr/>
          </p:nvPicPr>
          <p:blipFill>
            <a:blip r:embed="rId70" cstate="email">
              <a:extLst>
                <a:ext uri="{28A0092B-C50C-407E-A947-70E740481C1C}">
                  <a14:useLocalDpi xmlns:a14="http://schemas.microsoft.com/office/drawing/2010/main"/>
                </a:ext>
              </a:extLst>
            </a:blip>
            <a:stretch>
              <a:fillRect/>
            </a:stretch>
          </p:blipFill>
          <p:spPr>
            <a:xfrm>
              <a:off x="2847627" y="3896407"/>
              <a:ext cx="362648" cy="219050"/>
            </a:xfrm>
            <a:prstGeom prst="rect">
              <a:avLst/>
            </a:prstGeom>
          </p:spPr>
        </p:pic>
        <p:pic>
          <p:nvPicPr>
            <p:cNvPr id="100" name="Picture 99"/>
            <p:cNvPicPr>
              <a:picLocks noChangeAspect="1"/>
            </p:cNvPicPr>
            <p:nvPr/>
          </p:nvPicPr>
          <p:blipFill>
            <a:blip r:embed="rId71" cstate="email">
              <a:extLst>
                <a:ext uri="{28A0092B-C50C-407E-A947-70E740481C1C}">
                  <a14:useLocalDpi xmlns:a14="http://schemas.microsoft.com/office/drawing/2010/main"/>
                </a:ext>
              </a:extLst>
            </a:blip>
            <a:stretch>
              <a:fillRect/>
            </a:stretch>
          </p:blipFill>
          <p:spPr>
            <a:xfrm>
              <a:off x="1886995" y="5772853"/>
              <a:ext cx="362066" cy="225029"/>
            </a:xfrm>
            <a:prstGeom prst="rect">
              <a:avLst/>
            </a:prstGeom>
          </p:spPr>
        </p:pic>
        <p:pic>
          <p:nvPicPr>
            <p:cNvPr id="101" name="Picture 100"/>
            <p:cNvPicPr>
              <a:picLocks noChangeAspect="1"/>
            </p:cNvPicPr>
            <p:nvPr/>
          </p:nvPicPr>
          <p:blipFill>
            <a:blip r:embed="rId72" cstate="email">
              <a:extLst>
                <a:ext uri="{28A0092B-C50C-407E-A947-70E740481C1C}">
                  <a14:useLocalDpi xmlns:a14="http://schemas.microsoft.com/office/drawing/2010/main"/>
                </a:ext>
              </a:extLst>
            </a:blip>
            <a:stretch>
              <a:fillRect/>
            </a:stretch>
          </p:blipFill>
          <p:spPr>
            <a:xfrm>
              <a:off x="2510123" y="2164807"/>
              <a:ext cx="352171" cy="197851"/>
            </a:xfrm>
            <a:prstGeom prst="rect">
              <a:avLst/>
            </a:prstGeom>
          </p:spPr>
        </p:pic>
        <p:pic>
          <p:nvPicPr>
            <p:cNvPr id="102" name="Picture 101"/>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1257866" y="5521624"/>
              <a:ext cx="355081" cy="232639"/>
            </a:xfrm>
            <a:prstGeom prst="rect">
              <a:avLst/>
            </a:prstGeom>
          </p:spPr>
        </p:pic>
        <p:pic>
          <p:nvPicPr>
            <p:cNvPr id="103" name="Picture 102"/>
            <p:cNvPicPr>
              <a:picLocks noChangeAspect="1"/>
            </p:cNvPicPr>
            <p:nvPr/>
          </p:nvPicPr>
          <p:blipFill>
            <a:blip r:embed="rId74" cstate="email">
              <a:extLst>
                <a:ext uri="{28A0092B-C50C-407E-A947-70E740481C1C}">
                  <a14:useLocalDpi xmlns:a14="http://schemas.microsoft.com/office/drawing/2010/main"/>
                </a:ext>
              </a:extLst>
            </a:blip>
            <a:stretch>
              <a:fillRect/>
            </a:stretch>
          </p:blipFill>
          <p:spPr>
            <a:xfrm>
              <a:off x="2508106" y="2906690"/>
              <a:ext cx="373708" cy="197851"/>
            </a:xfrm>
            <a:prstGeom prst="rect">
              <a:avLst/>
            </a:prstGeom>
          </p:spPr>
        </p:pic>
        <p:pic>
          <p:nvPicPr>
            <p:cNvPr id="104" name="Picture 103"/>
            <p:cNvPicPr>
              <a:picLocks noChangeAspect="1"/>
            </p:cNvPicPr>
            <p:nvPr/>
          </p:nvPicPr>
          <p:blipFill>
            <a:blip r:embed="rId75" cstate="email">
              <a:extLst>
                <a:ext uri="{28A0092B-C50C-407E-A947-70E740481C1C}">
                  <a14:useLocalDpi xmlns:a14="http://schemas.microsoft.com/office/drawing/2010/main"/>
                </a:ext>
              </a:extLst>
            </a:blip>
            <a:stretch>
              <a:fillRect/>
            </a:stretch>
          </p:blipFill>
          <p:spPr>
            <a:xfrm>
              <a:off x="2117931" y="2495267"/>
              <a:ext cx="367305" cy="197851"/>
            </a:xfrm>
            <a:prstGeom prst="rect">
              <a:avLst/>
            </a:prstGeom>
          </p:spPr>
        </p:pic>
        <p:pic>
          <p:nvPicPr>
            <p:cNvPr id="105" name="Picture 104"/>
            <p:cNvPicPr>
              <a:picLocks noChangeAspect="1"/>
            </p:cNvPicPr>
            <p:nvPr/>
          </p:nvPicPr>
          <p:blipFill>
            <a:blip r:embed="rId76" cstate="email">
              <a:extLst>
                <a:ext uri="{28A0092B-C50C-407E-A947-70E740481C1C}">
                  <a14:useLocalDpi xmlns:a14="http://schemas.microsoft.com/office/drawing/2010/main"/>
                </a:ext>
              </a:extLst>
            </a:blip>
            <a:stretch>
              <a:fillRect/>
            </a:stretch>
          </p:blipFill>
          <p:spPr>
            <a:xfrm>
              <a:off x="2429896" y="5813067"/>
              <a:ext cx="279990" cy="196221"/>
            </a:xfrm>
            <a:prstGeom prst="rect">
              <a:avLst/>
            </a:prstGeom>
          </p:spPr>
        </p:pic>
        <p:pic>
          <p:nvPicPr>
            <p:cNvPr id="106" name="Picture 105"/>
            <p:cNvPicPr>
              <a:picLocks noChangeAspect="1"/>
            </p:cNvPicPr>
            <p:nvPr/>
          </p:nvPicPr>
          <p:blipFill>
            <a:blip r:embed="rId77" cstate="email">
              <a:extLst>
                <a:ext uri="{28A0092B-C50C-407E-A947-70E740481C1C}">
                  <a14:useLocalDpi xmlns:a14="http://schemas.microsoft.com/office/drawing/2010/main"/>
                </a:ext>
              </a:extLst>
            </a:blip>
            <a:stretch>
              <a:fillRect/>
            </a:stretch>
          </p:blipFill>
          <p:spPr>
            <a:xfrm>
              <a:off x="2896532" y="5263999"/>
              <a:ext cx="354499" cy="197851"/>
            </a:xfrm>
            <a:prstGeom prst="rect">
              <a:avLst/>
            </a:prstGeom>
          </p:spPr>
        </p:pic>
        <p:pic>
          <p:nvPicPr>
            <p:cNvPr id="107" name="Picture 106"/>
            <p:cNvPicPr>
              <a:picLocks noChangeAspect="1"/>
            </p:cNvPicPr>
            <p:nvPr/>
          </p:nvPicPr>
          <p:blipFill>
            <a:blip r:embed="rId78" cstate="email">
              <a:extLst>
                <a:ext uri="{28A0092B-C50C-407E-A947-70E740481C1C}">
                  <a14:useLocalDpi xmlns:a14="http://schemas.microsoft.com/office/drawing/2010/main"/>
                </a:ext>
              </a:extLst>
            </a:blip>
            <a:stretch>
              <a:fillRect/>
            </a:stretch>
          </p:blipFill>
          <p:spPr>
            <a:xfrm>
              <a:off x="751090" y="4148054"/>
              <a:ext cx="387678" cy="230465"/>
            </a:xfrm>
            <a:prstGeom prst="rect">
              <a:avLst/>
            </a:prstGeom>
          </p:spPr>
        </p:pic>
        <p:pic>
          <p:nvPicPr>
            <p:cNvPr id="108" name="Picture 107"/>
            <p:cNvPicPr>
              <a:picLocks noChangeAspect="1"/>
            </p:cNvPicPr>
            <p:nvPr/>
          </p:nvPicPr>
          <p:blipFill>
            <a:blip r:embed="rId79" cstate="email">
              <a:extLst>
                <a:ext uri="{28A0092B-C50C-407E-A947-70E740481C1C}">
                  <a14:useLocalDpi xmlns:a14="http://schemas.microsoft.com/office/drawing/2010/main"/>
                </a:ext>
              </a:extLst>
            </a:blip>
            <a:stretch>
              <a:fillRect/>
            </a:stretch>
          </p:blipFill>
          <p:spPr>
            <a:xfrm>
              <a:off x="2524411" y="2659040"/>
              <a:ext cx="361484" cy="212527"/>
            </a:xfrm>
            <a:prstGeom prst="rect">
              <a:avLst/>
            </a:prstGeom>
          </p:spPr>
        </p:pic>
        <p:pic>
          <p:nvPicPr>
            <p:cNvPr id="109" name="Picture 108"/>
            <p:cNvPicPr>
              <a:picLocks noChangeAspect="1"/>
            </p:cNvPicPr>
            <p:nvPr/>
          </p:nvPicPr>
          <p:blipFill>
            <a:blip r:embed="rId80" cstate="email">
              <a:extLst>
                <a:ext uri="{28A0092B-C50C-407E-A947-70E740481C1C}">
                  <a14:useLocalDpi xmlns:a14="http://schemas.microsoft.com/office/drawing/2010/main"/>
                </a:ext>
              </a:extLst>
            </a:blip>
            <a:stretch>
              <a:fillRect/>
            </a:stretch>
          </p:blipFill>
          <p:spPr>
            <a:xfrm>
              <a:off x="397211" y="1684746"/>
              <a:ext cx="319330" cy="218502"/>
            </a:xfrm>
            <a:prstGeom prst="rect">
              <a:avLst/>
            </a:prstGeom>
          </p:spPr>
        </p:pic>
        <p:pic>
          <p:nvPicPr>
            <p:cNvPr id="110" name="Picture 109"/>
            <p:cNvPicPr>
              <a:picLocks noChangeAspect="1"/>
            </p:cNvPicPr>
            <p:nvPr/>
          </p:nvPicPr>
          <p:blipFill>
            <a:blip r:embed="rId81" cstate="email">
              <a:extLst>
                <a:ext uri="{28A0092B-C50C-407E-A947-70E740481C1C}">
                  <a14:useLocalDpi xmlns:a14="http://schemas.microsoft.com/office/drawing/2010/main"/>
                </a:ext>
              </a:extLst>
            </a:blip>
            <a:stretch>
              <a:fillRect/>
            </a:stretch>
          </p:blipFill>
          <p:spPr>
            <a:xfrm>
              <a:off x="2235324" y="5533789"/>
              <a:ext cx="399321" cy="220137"/>
            </a:xfrm>
            <a:prstGeom prst="rect">
              <a:avLst/>
            </a:prstGeom>
          </p:spPr>
        </p:pic>
        <p:pic>
          <p:nvPicPr>
            <p:cNvPr id="111" name="Picture 110"/>
            <p:cNvPicPr>
              <a:picLocks noChangeAspect="1"/>
            </p:cNvPicPr>
            <p:nvPr/>
          </p:nvPicPr>
          <p:blipFill>
            <a:blip r:embed="rId82" cstate="email">
              <a:extLst>
                <a:ext uri="{28A0092B-C50C-407E-A947-70E740481C1C}">
                  <a14:useLocalDpi xmlns:a14="http://schemas.microsoft.com/office/drawing/2010/main"/>
                </a:ext>
              </a:extLst>
            </a:blip>
            <a:stretch>
              <a:fillRect/>
            </a:stretch>
          </p:blipFill>
          <p:spPr>
            <a:xfrm>
              <a:off x="2416136" y="4692201"/>
              <a:ext cx="355081" cy="232639"/>
            </a:xfrm>
            <a:prstGeom prst="rect">
              <a:avLst/>
            </a:prstGeom>
          </p:spPr>
        </p:pic>
        <p:pic>
          <p:nvPicPr>
            <p:cNvPr id="112" name="Picture 111"/>
            <p:cNvPicPr>
              <a:picLocks noChangeAspect="1"/>
            </p:cNvPicPr>
            <p:nvPr/>
          </p:nvPicPr>
          <p:blipFill>
            <a:blip r:embed="rId83" cstate="email">
              <a:extLst>
                <a:ext uri="{28A0092B-C50C-407E-A947-70E740481C1C}">
                  <a14:useLocalDpi xmlns:a14="http://schemas.microsoft.com/office/drawing/2010/main"/>
                </a:ext>
              </a:extLst>
            </a:blip>
            <a:stretch>
              <a:fillRect/>
            </a:stretch>
          </p:blipFill>
          <p:spPr>
            <a:xfrm>
              <a:off x="2218848" y="4420265"/>
              <a:ext cx="356246" cy="197851"/>
            </a:xfrm>
            <a:prstGeom prst="rect">
              <a:avLst/>
            </a:prstGeom>
          </p:spPr>
        </p:pic>
        <p:pic>
          <p:nvPicPr>
            <p:cNvPr id="113" name="Picture 112"/>
            <p:cNvPicPr>
              <a:picLocks noChangeAspect="1"/>
            </p:cNvPicPr>
            <p:nvPr/>
          </p:nvPicPr>
          <p:blipFill>
            <a:blip r:embed="rId84" cstate="email">
              <a:extLst>
                <a:ext uri="{28A0092B-C50C-407E-A947-70E740481C1C}">
                  <a14:useLocalDpi xmlns:a14="http://schemas.microsoft.com/office/drawing/2010/main"/>
                </a:ext>
              </a:extLst>
            </a:blip>
            <a:stretch>
              <a:fillRect/>
            </a:stretch>
          </p:blipFill>
          <p:spPr>
            <a:xfrm>
              <a:off x="1796341" y="4580508"/>
              <a:ext cx="378365" cy="221768"/>
            </a:xfrm>
            <a:prstGeom prst="rect">
              <a:avLst/>
            </a:prstGeom>
          </p:spPr>
        </p:pic>
        <p:pic>
          <p:nvPicPr>
            <p:cNvPr id="114" name="Picture 113"/>
            <p:cNvPicPr>
              <a:picLocks noChangeAspect="1"/>
            </p:cNvPicPr>
            <p:nvPr/>
          </p:nvPicPr>
          <p:blipFill>
            <a:blip r:embed="rId85" cstate="email">
              <a:extLst>
                <a:ext uri="{28A0092B-C50C-407E-A947-70E740481C1C}">
                  <a14:useLocalDpi xmlns:a14="http://schemas.microsoft.com/office/drawing/2010/main"/>
                </a:ext>
              </a:extLst>
            </a:blip>
            <a:stretch>
              <a:fillRect/>
            </a:stretch>
          </p:blipFill>
          <p:spPr>
            <a:xfrm>
              <a:off x="839852" y="1729197"/>
              <a:ext cx="352752" cy="197851"/>
            </a:xfrm>
            <a:prstGeom prst="rect">
              <a:avLst/>
            </a:prstGeom>
          </p:spPr>
        </p:pic>
        <p:pic>
          <p:nvPicPr>
            <p:cNvPr id="115" name="Picture 114"/>
            <p:cNvPicPr>
              <a:picLocks noChangeAspect="1"/>
            </p:cNvPicPr>
            <p:nvPr/>
          </p:nvPicPr>
          <p:blipFill>
            <a:blip r:embed="rId86" cstate="email">
              <a:extLst>
                <a:ext uri="{28A0092B-C50C-407E-A947-70E740481C1C}">
                  <a14:useLocalDpi xmlns:a14="http://schemas.microsoft.com/office/drawing/2010/main"/>
                </a:ext>
              </a:extLst>
            </a:blip>
            <a:stretch>
              <a:fillRect/>
            </a:stretch>
          </p:blipFill>
          <p:spPr>
            <a:xfrm>
              <a:off x="1774509" y="5053013"/>
              <a:ext cx="339364" cy="198939"/>
            </a:xfrm>
            <a:prstGeom prst="rect">
              <a:avLst/>
            </a:prstGeom>
          </p:spPr>
        </p:pic>
        <p:pic>
          <p:nvPicPr>
            <p:cNvPr id="116" name="Picture 115"/>
            <p:cNvPicPr>
              <a:picLocks noChangeAspect="1"/>
            </p:cNvPicPr>
            <p:nvPr/>
          </p:nvPicPr>
          <p:blipFill>
            <a:blip r:embed="rId87" cstate="email">
              <a:extLst>
                <a:ext uri="{28A0092B-C50C-407E-A947-70E740481C1C}">
                  <a14:useLocalDpi xmlns:a14="http://schemas.microsoft.com/office/drawing/2010/main"/>
                </a:ext>
              </a:extLst>
            </a:blip>
            <a:stretch>
              <a:fillRect/>
            </a:stretch>
          </p:blipFill>
          <p:spPr>
            <a:xfrm>
              <a:off x="1862181" y="4096723"/>
              <a:ext cx="374873" cy="232095"/>
            </a:xfrm>
            <a:prstGeom prst="rect">
              <a:avLst/>
            </a:prstGeom>
          </p:spPr>
        </p:pic>
        <p:pic>
          <p:nvPicPr>
            <p:cNvPr id="117" name="Picture 116"/>
            <p:cNvPicPr>
              <a:picLocks noChangeAspect="1"/>
            </p:cNvPicPr>
            <p:nvPr/>
          </p:nvPicPr>
          <p:blipFill>
            <a:blip r:embed="rId88" cstate="email">
              <a:extLst>
                <a:ext uri="{28A0092B-C50C-407E-A947-70E740481C1C}">
                  <a14:useLocalDpi xmlns:a14="http://schemas.microsoft.com/office/drawing/2010/main"/>
                </a:ext>
              </a:extLst>
            </a:blip>
            <a:stretch>
              <a:fillRect/>
            </a:stretch>
          </p:blipFill>
          <p:spPr>
            <a:xfrm>
              <a:off x="1824637" y="3428002"/>
              <a:ext cx="342275" cy="210353"/>
            </a:xfrm>
            <a:prstGeom prst="rect">
              <a:avLst/>
            </a:prstGeom>
          </p:spPr>
        </p:pic>
        <p:pic>
          <p:nvPicPr>
            <p:cNvPr id="118" name="Picture 117"/>
            <p:cNvPicPr>
              <a:picLocks noChangeAspect="1"/>
            </p:cNvPicPr>
            <p:nvPr/>
          </p:nvPicPr>
          <p:blipFill>
            <a:blip r:embed="rId89" cstate="email">
              <a:extLst>
                <a:ext uri="{28A0092B-C50C-407E-A947-70E740481C1C}">
                  <a14:useLocalDpi xmlns:a14="http://schemas.microsoft.com/office/drawing/2010/main"/>
                </a:ext>
              </a:extLst>
            </a:blip>
            <a:stretch>
              <a:fillRect/>
            </a:stretch>
          </p:blipFill>
          <p:spPr>
            <a:xfrm>
              <a:off x="2464758" y="3146972"/>
              <a:ext cx="374873" cy="226116"/>
            </a:xfrm>
            <a:prstGeom prst="rect">
              <a:avLst/>
            </a:prstGeom>
          </p:spPr>
        </p:pic>
        <p:pic>
          <p:nvPicPr>
            <p:cNvPr id="119" name="Picture 118"/>
            <p:cNvPicPr>
              <a:picLocks noChangeAspect="1"/>
            </p:cNvPicPr>
            <p:nvPr/>
          </p:nvPicPr>
          <p:blipFill>
            <a:blip r:embed="rId90" cstate="email">
              <a:extLst>
                <a:ext uri="{28A0092B-C50C-407E-A947-70E740481C1C}">
                  <a14:useLocalDpi xmlns:a14="http://schemas.microsoft.com/office/drawing/2010/main"/>
                </a:ext>
              </a:extLst>
            </a:blip>
            <a:stretch>
              <a:fillRect/>
            </a:stretch>
          </p:blipFill>
          <p:spPr>
            <a:xfrm>
              <a:off x="500664" y="3910062"/>
              <a:ext cx="368470" cy="225029"/>
            </a:xfrm>
            <a:prstGeom prst="rect">
              <a:avLst/>
            </a:prstGeom>
          </p:spPr>
        </p:pic>
        <p:pic>
          <p:nvPicPr>
            <p:cNvPr id="120" name="Picture 119"/>
            <p:cNvPicPr>
              <a:picLocks noChangeAspect="1"/>
            </p:cNvPicPr>
            <p:nvPr/>
          </p:nvPicPr>
          <p:blipFill>
            <a:blip r:embed="rId91" cstate="email">
              <a:extLst>
                <a:ext uri="{28A0092B-C50C-407E-A947-70E740481C1C}">
                  <a14:useLocalDpi xmlns:a14="http://schemas.microsoft.com/office/drawing/2010/main"/>
                </a:ext>
              </a:extLst>
            </a:blip>
            <a:stretch>
              <a:fillRect/>
            </a:stretch>
          </p:blipFill>
          <p:spPr>
            <a:xfrm>
              <a:off x="2580969" y="3640282"/>
              <a:ext cx="355081" cy="232639"/>
            </a:xfrm>
            <a:prstGeom prst="rect">
              <a:avLst/>
            </a:prstGeom>
          </p:spPr>
        </p:pic>
        <p:pic>
          <p:nvPicPr>
            <p:cNvPr id="121" name="Picture 120"/>
            <p:cNvPicPr>
              <a:picLocks noChangeAspect="1"/>
            </p:cNvPicPr>
            <p:nvPr/>
          </p:nvPicPr>
          <p:blipFill>
            <a:blip r:embed="rId92" cstate="email">
              <a:extLst>
                <a:ext uri="{28A0092B-C50C-407E-A947-70E740481C1C}">
                  <a14:useLocalDpi xmlns:a14="http://schemas.microsoft.com/office/drawing/2010/main"/>
                </a:ext>
              </a:extLst>
            </a:blip>
            <a:stretch>
              <a:fillRect/>
            </a:stretch>
          </p:blipFill>
          <p:spPr>
            <a:xfrm>
              <a:off x="555430" y="5702992"/>
              <a:ext cx="370215" cy="215245"/>
            </a:xfrm>
            <a:prstGeom prst="rect">
              <a:avLst/>
            </a:prstGeom>
          </p:spPr>
        </p:pic>
        <p:pic>
          <p:nvPicPr>
            <p:cNvPr id="122" name="Picture 121"/>
            <p:cNvPicPr>
              <a:picLocks noChangeAspect="1"/>
            </p:cNvPicPr>
            <p:nvPr/>
          </p:nvPicPr>
          <p:blipFill>
            <a:blip r:embed="rId93" cstate="email">
              <a:extLst>
                <a:ext uri="{28A0092B-C50C-407E-A947-70E740481C1C}">
                  <a14:useLocalDpi xmlns:a14="http://schemas.microsoft.com/office/drawing/2010/main"/>
                </a:ext>
              </a:extLst>
            </a:blip>
            <a:stretch>
              <a:fillRect/>
            </a:stretch>
          </p:blipFill>
          <p:spPr>
            <a:xfrm>
              <a:off x="3039823" y="5020770"/>
              <a:ext cx="366141" cy="215789"/>
            </a:xfrm>
            <a:prstGeom prst="rect">
              <a:avLst/>
            </a:prstGeom>
          </p:spPr>
        </p:pic>
        <p:pic>
          <p:nvPicPr>
            <p:cNvPr id="123" name="Picture 122"/>
            <p:cNvPicPr>
              <a:picLocks noChangeAspect="1"/>
            </p:cNvPicPr>
            <p:nvPr/>
          </p:nvPicPr>
          <p:blipFill>
            <a:blip r:embed="rId94" cstate="email">
              <a:extLst>
                <a:ext uri="{28A0092B-C50C-407E-A947-70E740481C1C}">
                  <a14:useLocalDpi xmlns:a14="http://schemas.microsoft.com/office/drawing/2010/main"/>
                </a:ext>
              </a:extLst>
            </a:blip>
            <a:stretch>
              <a:fillRect/>
            </a:stretch>
          </p:blipFill>
          <p:spPr>
            <a:xfrm>
              <a:off x="1377929" y="3407489"/>
              <a:ext cx="377783" cy="178284"/>
            </a:xfrm>
            <a:prstGeom prst="rect">
              <a:avLst/>
            </a:prstGeom>
          </p:spPr>
        </p:pic>
        <p:pic>
          <p:nvPicPr>
            <p:cNvPr id="124" name="Picture 123"/>
            <p:cNvPicPr>
              <a:picLocks noChangeAspect="1"/>
            </p:cNvPicPr>
            <p:nvPr/>
          </p:nvPicPr>
          <p:blipFill>
            <a:blip r:embed="rId95" cstate="email">
              <a:extLst>
                <a:ext uri="{28A0092B-C50C-407E-A947-70E740481C1C}">
                  <a14:useLocalDpi xmlns:a14="http://schemas.microsoft.com/office/drawing/2010/main"/>
                </a:ext>
              </a:extLst>
            </a:blip>
            <a:stretch>
              <a:fillRect/>
            </a:stretch>
          </p:blipFill>
          <p:spPr>
            <a:xfrm>
              <a:off x="2054347" y="5272025"/>
              <a:ext cx="329392" cy="244597"/>
            </a:xfrm>
            <a:prstGeom prst="rect">
              <a:avLst/>
            </a:prstGeom>
          </p:spPr>
        </p:pic>
        <p:pic>
          <p:nvPicPr>
            <p:cNvPr id="125" name="Picture 124"/>
            <p:cNvPicPr>
              <a:picLocks noChangeAspect="1"/>
            </p:cNvPicPr>
            <p:nvPr/>
          </p:nvPicPr>
          <p:blipFill>
            <a:blip r:embed="rId96" cstate="email">
              <a:extLst>
                <a:ext uri="{28A0092B-C50C-407E-A947-70E740481C1C}">
                  <a14:useLocalDpi xmlns:a14="http://schemas.microsoft.com/office/drawing/2010/main"/>
                </a:ext>
              </a:extLst>
            </a:blip>
            <a:stretch>
              <a:fillRect/>
            </a:stretch>
          </p:blipFill>
          <p:spPr>
            <a:xfrm>
              <a:off x="388830" y="2874126"/>
              <a:ext cx="355081" cy="232639"/>
            </a:xfrm>
            <a:prstGeom prst="rect">
              <a:avLst/>
            </a:prstGeom>
          </p:spPr>
        </p:pic>
        <p:pic>
          <p:nvPicPr>
            <p:cNvPr id="126" name="Picture 125"/>
            <p:cNvPicPr>
              <a:picLocks noChangeAspect="1"/>
            </p:cNvPicPr>
            <p:nvPr/>
          </p:nvPicPr>
          <p:blipFill>
            <a:blip r:embed="rId97" cstate="email">
              <a:extLst>
                <a:ext uri="{28A0092B-C50C-407E-A947-70E740481C1C}">
                  <a14:useLocalDpi xmlns:a14="http://schemas.microsoft.com/office/drawing/2010/main"/>
                </a:ext>
              </a:extLst>
            </a:blip>
            <a:stretch>
              <a:fillRect/>
            </a:stretch>
          </p:blipFill>
          <p:spPr>
            <a:xfrm>
              <a:off x="2696938" y="5553763"/>
              <a:ext cx="363230" cy="195677"/>
            </a:xfrm>
            <a:prstGeom prst="rect">
              <a:avLst/>
            </a:prstGeom>
          </p:spPr>
        </p:pic>
        <p:pic>
          <p:nvPicPr>
            <p:cNvPr id="127" name="Picture 126"/>
            <p:cNvPicPr>
              <a:picLocks noChangeAspect="1"/>
            </p:cNvPicPr>
            <p:nvPr/>
          </p:nvPicPr>
          <p:blipFill>
            <a:blip r:embed="rId98" cstate="email">
              <a:extLst>
                <a:ext uri="{28A0092B-C50C-407E-A947-70E740481C1C}">
                  <a14:useLocalDpi xmlns:a14="http://schemas.microsoft.com/office/drawing/2010/main"/>
                </a:ext>
              </a:extLst>
            </a:blip>
            <a:stretch>
              <a:fillRect/>
            </a:stretch>
          </p:blipFill>
          <p:spPr>
            <a:xfrm>
              <a:off x="2505621" y="5276478"/>
              <a:ext cx="354499" cy="197308"/>
            </a:xfrm>
            <a:prstGeom prst="rect">
              <a:avLst/>
            </a:prstGeom>
          </p:spPr>
        </p:pic>
        <p:pic>
          <p:nvPicPr>
            <p:cNvPr id="128" name="Picture 127"/>
            <p:cNvPicPr>
              <a:picLocks noChangeAspect="1"/>
            </p:cNvPicPr>
            <p:nvPr/>
          </p:nvPicPr>
          <p:blipFill>
            <a:blip r:embed="rId99" cstate="email">
              <a:extLst>
                <a:ext uri="{28A0092B-C50C-407E-A947-70E740481C1C}">
                  <a14:useLocalDpi xmlns:a14="http://schemas.microsoft.com/office/drawing/2010/main"/>
                </a:ext>
              </a:extLst>
            </a:blip>
            <a:stretch>
              <a:fillRect/>
            </a:stretch>
          </p:blipFill>
          <p:spPr>
            <a:xfrm>
              <a:off x="1697900" y="5495658"/>
              <a:ext cx="362066" cy="197851"/>
            </a:xfrm>
            <a:prstGeom prst="rect">
              <a:avLst/>
            </a:prstGeom>
          </p:spPr>
        </p:pic>
        <p:pic>
          <p:nvPicPr>
            <p:cNvPr id="129" name="Picture 128"/>
            <p:cNvPicPr>
              <a:picLocks noChangeAspect="1"/>
            </p:cNvPicPr>
            <p:nvPr/>
          </p:nvPicPr>
          <p:blipFill>
            <a:blip r:embed="rId100" cstate="email">
              <a:extLst>
                <a:ext uri="{28A0092B-C50C-407E-A947-70E740481C1C}">
                  <a14:useLocalDpi xmlns:a14="http://schemas.microsoft.com/office/drawing/2010/main"/>
                </a:ext>
              </a:extLst>
            </a:blip>
            <a:stretch>
              <a:fillRect/>
            </a:stretch>
          </p:blipFill>
          <p:spPr>
            <a:xfrm>
              <a:off x="3091358" y="5755930"/>
              <a:ext cx="365559" cy="171762"/>
            </a:xfrm>
            <a:prstGeom prst="rect">
              <a:avLst/>
            </a:prstGeom>
          </p:spPr>
        </p:pic>
        <p:pic>
          <p:nvPicPr>
            <p:cNvPr id="130" name="Picture 129"/>
            <p:cNvPicPr>
              <a:picLocks noChangeAspect="1"/>
            </p:cNvPicPr>
            <p:nvPr/>
          </p:nvPicPr>
          <p:blipFill>
            <a:blip r:embed="rId101" cstate="email">
              <a:extLst>
                <a:ext uri="{28A0092B-C50C-407E-A947-70E740481C1C}">
                  <a14:useLocalDpi xmlns:a14="http://schemas.microsoft.com/office/drawing/2010/main"/>
                </a:ext>
              </a:extLst>
            </a:blip>
            <a:stretch>
              <a:fillRect/>
            </a:stretch>
          </p:blipFill>
          <p:spPr>
            <a:xfrm>
              <a:off x="3087100" y="5475222"/>
              <a:ext cx="353917" cy="197308"/>
            </a:xfrm>
            <a:prstGeom prst="rect">
              <a:avLst/>
            </a:prstGeom>
          </p:spPr>
        </p:pic>
        <p:pic>
          <p:nvPicPr>
            <p:cNvPr id="131" name="Picture 130"/>
            <p:cNvPicPr>
              <a:picLocks noChangeAspect="1"/>
            </p:cNvPicPr>
            <p:nvPr/>
          </p:nvPicPr>
          <p:blipFill>
            <a:blip r:embed="rId102" cstate="email">
              <a:extLst>
                <a:ext uri="{28A0092B-C50C-407E-A947-70E740481C1C}">
                  <a14:useLocalDpi xmlns:a14="http://schemas.microsoft.com/office/drawing/2010/main"/>
                </a:ext>
              </a:extLst>
            </a:blip>
            <a:stretch>
              <a:fillRect/>
            </a:stretch>
          </p:blipFill>
          <p:spPr>
            <a:xfrm>
              <a:off x="2208063" y="3632552"/>
              <a:ext cx="279990" cy="197308"/>
            </a:xfrm>
            <a:prstGeom prst="rect">
              <a:avLst/>
            </a:prstGeom>
          </p:spPr>
        </p:pic>
        <p:pic>
          <p:nvPicPr>
            <p:cNvPr id="132" name="Picture 131"/>
            <p:cNvPicPr>
              <a:picLocks noChangeAspect="1"/>
            </p:cNvPicPr>
            <p:nvPr/>
          </p:nvPicPr>
          <p:blipFill>
            <a:blip r:embed="rId103" cstate="email">
              <a:extLst>
                <a:ext uri="{28A0092B-C50C-407E-A947-70E740481C1C}">
                  <a14:useLocalDpi xmlns:a14="http://schemas.microsoft.com/office/drawing/2010/main"/>
                </a:ext>
              </a:extLst>
            </a:blip>
            <a:stretch>
              <a:fillRect/>
            </a:stretch>
          </p:blipFill>
          <p:spPr>
            <a:xfrm>
              <a:off x="2954113" y="4718928"/>
              <a:ext cx="355081" cy="232639"/>
            </a:xfrm>
            <a:prstGeom prst="rect">
              <a:avLst/>
            </a:prstGeom>
          </p:spPr>
        </p:pic>
        <p:pic>
          <p:nvPicPr>
            <p:cNvPr id="133" name="Picture 132"/>
            <p:cNvPicPr>
              <a:picLocks noChangeAspect="1"/>
            </p:cNvPicPr>
            <p:nvPr/>
          </p:nvPicPr>
          <p:blipFill>
            <a:blip r:embed="rId104" cstate="email">
              <a:extLst>
                <a:ext uri="{28A0092B-C50C-407E-A947-70E740481C1C}">
                  <a14:useLocalDpi xmlns:a14="http://schemas.microsoft.com/office/drawing/2010/main"/>
                </a:ext>
              </a:extLst>
            </a:blip>
            <a:stretch>
              <a:fillRect/>
            </a:stretch>
          </p:blipFill>
          <p:spPr>
            <a:xfrm>
              <a:off x="2965592" y="3520186"/>
              <a:ext cx="385350" cy="207636"/>
            </a:xfrm>
            <a:prstGeom prst="rect">
              <a:avLst/>
            </a:prstGeom>
          </p:spPr>
        </p:pic>
        <p:pic>
          <p:nvPicPr>
            <p:cNvPr id="134" name="Picture 133"/>
            <p:cNvPicPr>
              <a:picLocks noChangeAspect="1"/>
            </p:cNvPicPr>
            <p:nvPr/>
          </p:nvPicPr>
          <p:blipFill>
            <a:blip r:embed="rId105" cstate="email">
              <a:extLst>
                <a:ext uri="{28A0092B-C50C-407E-A947-70E740481C1C}">
                  <a14:useLocalDpi xmlns:a14="http://schemas.microsoft.com/office/drawing/2010/main"/>
                </a:ext>
              </a:extLst>
            </a:blip>
            <a:stretch>
              <a:fillRect/>
            </a:stretch>
          </p:blipFill>
          <p:spPr>
            <a:xfrm>
              <a:off x="2411441" y="3971620"/>
              <a:ext cx="341111" cy="197308"/>
            </a:xfrm>
            <a:prstGeom prst="rect">
              <a:avLst/>
            </a:prstGeom>
          </p:spPr>
        </p:pic>
        <p:pic>
          <p:nvPicPr>
            <p:cNvPr id="135" name="Picture 134"/>
            <p:cNvPicPr>
              <a:picLocks noChangeAspect="1"/>
            </p:cNvPicPr>
            <p:nvPr/>
          </p:nvPicPr>
          <p:blipFill>
            <a:blip r:embed="rId106" cstate="email">
              <a:extLst>
                <a:ext uri="{28A0092B-C50C-407E-A947-70E740481C1C}">
                  <a14:useLocalDpi xmlns:a14="http://schemas.microsoft.com/office/drawing/2010/main"/>
                </a:ext>
              </a:extLst>
            </a:blip>
            <a:stretch>
              <a:fillRect/>
            </a:stretch>
          </p:blipFill>
          <p:spPr>
            <a:xfrm>
              <a:off x="2310205" y="4203177"/>
              <a:ext cx="340528" cy="157630"/>
            </a:xfrm>
            <a:prstGeom prst="rect">
              <a:avLst/>
            </a:prstGeom>
          </p:spPr>
        </p:pic>
        <p:pic>
          <p:nvPicPr>
            <p:cNvPr id="136" name="Picture 135"/>
            <p:cNvPicPr>
              <a:picLocks noChangeAspect="1"/>
            </p:cNvPicPr>
            <p:nvPr/>
          </p:nvPicPr>
          <p:blipFill>
            <a:blip r:embed="rId107" cstate="email">
              <a:extLst>
                <a:ext uri="{28A0092B-C50C-407E-A947-70E740481C1C}">
                  <a14:useLocalDpi xmlns:a14="http://schemas.microsoft.com/office/drawing/2010/main"/>
                </a:ext>
              </a:extLst>
            </a:blip>
            <a:stretch>
              <a:fillRect/>
            </a:stretch>
          </p:blipFill>
          <p:spPr>
            <a:xfrm>
              <a:off x="1994129" y="3845129"/>
              <a:ext cx="369051" cy="203831"/>
            </a:xfrm>
            <a:prstGeom prst="rect">
              <a:avLst/>
            </a:prstGeom>
          </p:spPr>
        </p:pic>
        <p:pic>
          <p:nvPicPr>
            <p:cNvPr id="137" name="Picture 136"/>
            <p:cNvPicPr>
              <a:picLocks noChangeAspect="1"/>
            </p:cNvPicPr>
            <p:nvPr/>
          </p:nvPicPr>
          <p:blipFill>
            <a:blip r:embed="rId108" cstate="email">
              <a:extLst>
                <a:ext uri="{28A0092B-C50C-407E-A947-70E740481C1C}">
                  <a14:useLocalDpi xmlns:a14="http://schemas.microsoft.com/office/drawing/2010/main"/>
                </a:ext>
              </a:extLst>
            </a:blip>
            <a:stretch>
              <a:fillRect/>
            </a:stretch>
          </p:blipFill>
          <p:spPr>
            <a:xfrm>
              <a:off x="1079416" y="1347394"/>
              <a:ext cx="333543" cy="195677"/>
            </a:xfrm>
            <a:prstGeom prst="rect">
              <a:avLst/>
            </a:prstGeom>
          </p:spPr>
        </p:pic>
        <p:pic>
          <p:nvPicPr>
            <p:cNvPr id="138" name="Picture 137"/>
            <p:cNvPicPr>
              <a:picLocks noChangeAspect="1"/>
            </p:cNvPicPr>
            <p:nvPr/>
          </p:nvPicPr>
          <p:blipFill>
            <a:blip r:embed="rId109" cstate="email">
              <a:extLst>
                <a:ext uri="{28A0092B-C50C-407E-A947-70E740481C1C}">
                  <a14:useLocalDpi xmlns:a14="http://schemas.microsoft.com/office/drawing/2010/main"/>
                </a:ext>
              </a:extLst>
            </a:blip>
            <a:stretch>
              <a:fillRect/>
            </a:stretch>
          </p:blipFill>
          <p:spPr>
            <a:xfrm>
              <a:off x="2936428" y="2746690"/>
              <a:ext cx="349842" cy="197851"/>
            </a:xfrm>
            <a:prstGeom prst="rect">
              <a:avLst/>
            </a:prstGeom>
          </p:spPr>
        </p:pic>
      </p:grpSp>
      <p:grpSp>
        <p:nvGrpSpPr>
          <p:cNvPr id="139" name="Group 138"/>
          <p:cNvGrpSpPr/>
          <p:nvPr/>
        </p:nvGrpSpPr>
        <p:grpSpPr>
          <a:xfrm rot="522699">
            <a:off x="5460519" y="1293325"/>
            <a:ext cx="2238403" cy="4017435"/>
            <a:chOff x="5730254" y="1226677"/>
            <a:chExt cx="2751648" cy="4938596"/>
          </a:xfrm>
        </p:grpSpPr>
        <p:pic>
          <p:nvPicPr>
            <p:cNvPr id="140" name="Picture 139"/>
            <p:cNvPicPr>
              <a:picLocks noChangeAspect="1"/>
            </p:cNvPicPr>
            <p:nvPr/>
          </p:nvPicPr>
          <p:blipFill>
            <a:blip r:embed="rId110" cstate="email">
              <a:extLst>
                <a:ext uri="{28A0092B-C50C-407E-A947-70E740481C1C}">
                  <a14:useLocalDpi xmlns:a14="http://schemas.microsoft.com/office/drawing/2010/main"/>
                </a:ext>
              </a:extLst>
            </a:blip>
            <a:stretch>
              <a:fillRect/>
            </a:stretch>
          </p:blipFill>
          <p:spPr>
            <a:xfrm>
              <a:off x="6508443" y="2457656"/>
              <a:ext cx="360320" cy="195677"/>
            </a:xfrm>
            <a:prstGeom prst="rect">
              <a:avLst/>
            </a:prstGeom>
          </p:spPr>
        </p:pic>
        <p:pic>
          <p:nvPicPr>
            <p:cNvPr id="141" name="Picture 140"/>
            <p:cNvPicPr>
              <a:picLocks noChangeAspect="1"/>
            </p:cNvPicPr>
            <p:nvPr/>
          </p:nvPicPr>
          <p:blipFill>
            <a:blip r:embed="rId111" cstate="email">
              <a:extLst>
                <a:ext uri="{28A0092B-C50C-407E-A947-70E740481C1C}">
                  <a14:useLocalDpi xmlns:a14="http://schemas.microsoft.com/office/drawing/2010/main"/>
                </a:ext>
              </a:extLst>
            </a:blip>
            <a:stretch>
              <a:fillRect/>
            </a:stretch>
          </p:blipFill>
          <p:spPr>
            <a:xfrm>
              <a:off x="6357021" y="2181421"/>
              <a:ext cx="385933" cy="198939"/>
            </a:xfrm>
            <a:prstGeom prst="rect">
              <a:avLst/>
            </a:prstGeom>
          </p:spPr>
        </p:pic>
        <p:pic>
          <p:nvPicPr>
            <p:cNvPr id="142" name="Picture 141"/>
            <p:cNvPicPr>
              <a:picLocks noChangeAspect="1"/>
            </p:cNvPicPr>
            <p:nvPr/>
          </p:nvPicPr>
          <p:blipFill>
            <a:blip r:embed="rId112" cstate="email">
              <a:extLst>
                <a:ext uri="{28A0092B-C50C-407E-A947-70E740481C1C}">
                  <a14:useLocalDpi xmlns:a14="http://schemas.microsoft.com/office/drawing/2010/main"/>
                </a:ext>
              </a:extLst>
            </a:blip>
            <a:stretch>
              <a:fillRect/>
            </a:stretch>
          </p:blipFill>
          <p:spPr>
            <a:xfrm>
              <a:off x="6269293" y="1752461"/>
              <a:ext cx="372544" cy="196764"/>
            </a:xfrm>
            <a:prstGeom prst="rect">
              <a:avLst/>
            </a:prstGeom>
          </p:spPr>
        </p:pic>
        <p:pic>
          <p:nvPicPr>
            <p:cNvPr id="143" name="Picture 142"/>
            <p:cNvPicPr>
              <a:picLocks noChangeAspect="1"/>
            </p:cNvPicPr>
            <p:nvPr/>
          </p:nvPicPr>
          <p:blipFill>
            <a:blip r:embed="rId113" cstate="email">
              <a:extLst>
                <a:ext uri="{28A0092B-C50C-407E-A947-70E740481C1C}">
                  <a14:useLocalDpi xmlns:a14="http://schemas.microsoft.com/office/drawing/2010/main"/>
                </a:ext>
              </a:extLst>
            </a:blip>
            <a:stretch>
              <a:fillRect/>
            </a:stretch>
          </p:blipFill>
          <p:spPr>
            <a:xfrm>
              <a:off x="6196633" y="1226677"/>
              <a:ext cx="355081" cy="232639"/>
            </a:xfrm>
            <a:prstGeom prst="rect">
              <a:avLst/>
            </a:prstGeom>
          </p:spPr>
        </p:pic>
        <p:pic>
          <p:nvPicPr>
            <p:cNvPr id="144" name="Picture 143"/>
            <p:cNvPicPr>
              <a:picLocks noChangeAspect="1"/>
            </p:cNvPicPr>
            <p:nvPr/>
          </p:nvPicPr>
          <p:blipFill>
            <a:blip r:embed="rId114" cstate="email">
              <a:extLst>
                <a:ext uri="{28A0092B-C50C-407E-A947-70E740481C1C}">
                  <a14:useLocalDpi xmlns:a14="http://schemas.microsoft.com/office/drawing/2010/main"/>
                </a:ext>
              </a:extLst>
            </a:blip>
            <a:stretch>
              <a:fillRect/>
            </a:stretch>
          </p:blipFill>
          <p:spPr>
            <a:xfrm>
              <a:off x="5923802" y="2229633"/>
              <a:ext cx="355081" cy="232639"/>
            </a:xfrm>
            <a:prstGeom prst="rect">
              <a:avLst/>
            </a:prstGeom>
          </p:spPr>
        </p:pic>
        <p:pic>
          <p:nvPicPr>
            <p:cNvPr id="145" name="Picture 144"/>
            <p:cNvPicPr>
              <a:picLocks noChangeAspect="1"/>
            </p:cNvPicPr>
            <p:nvPr/>
          </p:nvPicPr>
          <p:blipFill>
            <a:blip r:embed="rId115" cstate="email">
              <a:extLst>
                <a:ext uri="{28A0092B-C50C-407E-A947-70E740481C1C}">
                  <a14:useLocalDpi xmlns:a14="http://schemas.microsoft.com/office/drawing/2010/main"/>
                </a:ext>
              </a:extLst>
            </a:blip>
            <a:stretch>
              <a:fillRect/>
            </a:stretch>
          </p:blipFill>
          <p:spPr>
            <a:xfrm>
              <a:off x="6754764" y="1596841"/>
              <a:ext cx="298035" cy="185350"/>
            </a:xfrm>
            <a:prstGeom prst="rect">
              <a:avLst/>
            </a:prstGeom>
          </p:spPr>
        </p:pic>
        <p:pic>
          <p:nvPicPr>
            <p:cNvPr id="146" name="Picture 145"/>
            <p:cNvPicPr>
              <a:picLocks noChangeAspect="1"/>
            </p:cNvPicPr>
            <p:nvPr/>
          </p:nvPicPr>
          <p:blipFill>
            <a:blip r:embed="rId116" cstate="email">
              <a:extLst>
                <a:ext uri="{28A0092B-C50C-407E-A947-70E740481C1C}">
                  <a14:useLocalDpi xmlns:a14="http://schemas.microsoft.com/office/drawing/2010/main"/>
                </a:ext>
              </a:extLst>
            </a:blip>
            <a:stretch>
              <a:fillRect/>
            </a:stretch>
          </p:blipFill>
          <p:spPr>
            <a:xfrm>
              <a:off x="7775659" y="4042678"/>
              <a:ext cx="361484" cy="214701"/>
            </a:xfrm>
            <a:prstGeom prst="rect">
              <a:avLst/>
            </a:prstGeom>
          </p:spPr>
        </p:pic>
        <p:pic>
          <p:nvPicPr>
            <p:cNvPr id="147" name="Picture 146"/>
            <p:cNvPicPr>
              <a:picLocks noChangeAspect="1"/>
            </p:cNvPicPr>
            <p:nvPr/>
          </p:nvPicPr>
          <p:blipFill>
            <a:blip r:embed="rId117" cstate="email">
              <a:extLst>
                <a:ext uri="{28A0092B-C50C-407E-A947-70E740481C1C}">
                  <a14:useLocalDpi xmlns:a14="http://schemas.microsoft.com/office/drawing/2010/main"/>
                </a:ext>
              </a:extLst>
            </a:blip>
            <a:stretch>
              <a:fillRect/>
            </a:stretch>
          </p:blipFill>
          <p:spPr>
            <a:xfrm>
              <a:off x="7335305" y="5954650"/>
              <a:ext cx="357410" cy="197308"/>
            </a:xfrm>
            <a:prstGeom prst="rect">
              <a:avLst/>
            </a:prstGeom>
          </p:spPr>
        </p:pic>
        <p:pic>
          <p:nvPicPr>
            <p:cNvPr id="148" name="Picture 147"/>
            <p:cNvPicPr>
              <a:picLocks noChangeAspect="1"/>
            </p:cNvPicPr>
            <p:nvPr/>
          </p:nvPicPr>
          <p:blipFill>
            <a:blip r:embed="rId118" cstate="email">
              <a:extLst>
                <a:ext uri="{28A0092B-C50C-407E-A947-70E740481C1C}">
                  <a14:useLocalDpi xmlns:a14="http://schemas.microsoft.com/office/drawing/2010/main"/>
                </a:ext>
              </a:extLst>
            </a:blip>
            <a:stretch>
              <a:fillRect/>
            </a:stretch>
          </p:blipFill>
          <p:spPr>
            <a:xfrm>
              <a:off x="5967314" y="1530358"/>
              <a:ext cx="306767" cy="196764"/>
            </a:xfrm>
            <a:prstGeom prst="rect">
              <a:avLst/>
            </a:prstGeom>
          </p:spPr>
        </p:pic>
        <p:pic>
          <p:nvPicPr>
            <p:cNvPr id="149" name="Picture 148"/>
            <p:cNvPicPr>
              <a:picLocks noChangeAspect="1"/>
            </p:cNvPicPr>
            <p:nvPr/>
          </p:nvPicPr>
          <p:blipFill>
            <a:blip r:embed="rId119" cstate="email">
              <a:extLst>
                <a:ext uri="{28A0092B-C50C-407E-A947-70E740481C1C}">
                  <a14:useLocalDpi xmlns:a14="http://schemas.microsoft.com/office/drawing/2010/main"/>
                </a:ext>
              </a:extLst>
            </a:blip>
            <a:stretch>
              <a:fillRect/>
            </a:stretch>
          </p:blipFill>
          <p:spPr>
            <a:xfrm>
              <a:off x="5730254" y="1268769"/>
              <a:ext cx="386514" cy="230465"/>
            </a:xfrm>
            <a:prstGeom prst="rect">
              <a:avLst/>
            </a:prstGeom>
          </p:spPr>
        </p:pic>
        <p:pic>
          <p:nvPicPr>
            <p:cNvPr id="150" name="Picture 149"/>
            <p:cNvPicPr>
              <a:picLocks noChangeAspect="1"/>
            </p:cNvPicPr>
            <p:nvPr/>
          </p:nvPicPr>
          <p:blipFill>
            <a:blip r:embed="rId120" cstate="email">
              <a:extLst>
                <a:ext uri="{28A0092B-C50C-407E-A947-70E740481C1C}">
                  <a14:useLocalDpi xmlns:a14="http://schemas.microsoft.com/office/drawing/2010/main"/>
                </a:ext>
              </a:extLst>
            </a:blip>
            <a:stretch>
              <a:fillRect/>
            </a:stretch>
          </p:blipFill>
          <p:spPr>
            <a:xfrm>
              <a:off x="7120801" y="1724158"/>
              <a:ext cx="374290" cy="209266"/>
            </a:xfrm>
            <a:prstGeom prst="rect">
              <a:avLst/>
            </a:prstGeom>
          </p:spPr>
        </p:pic>
        <p:pic>
          <p:nvPicPr>
            <p:cNvPr id="151" name="Picture 150"/>
            <p:cNvPicPr>
              <a:picLocks noChangeAspect="1"/>
            </p:cNvPicPr>
            <p:nvPr/>
          </p:nvPicPr>
          <p:blipFill>
            <a:blip r:embed="rId121" cstate="email">
              <a:extLst>
                <a:ext uri="{28A0092B-C50C-407E-A947-70E740481C1C}">
                  <a14:useLocalDpi xmlns:a14="http://schemas.microsoft.com/office/drawing/2010/main"/>
                </a:ext>
              </a:extLst>
            </a:blip>
            <a:stretch>
              <a:fillRect/>
            </a:stretch>
          </p:blipFill>
          <p:spPr>
            <a:xfrm>
              <a:off x="6102167" y="1961420"/>
              <a:ext cx="282901" cy="198939"/>
            </a:xfrm>
            <a:prstGeom prst="rect">
              <a:avLst/>
            </a:prstGeom>
          </p:spPr>
        </p:pic>
        <p:pic>
          <p:nvPicPr>
            <p:cNvPr id="152" name="Picture 151"/>
            <p:cNvPicPr>
              <a:picLocks noChangeAspect="1"/>
            </p:cNvPicPr>
            <p:nvPr/>
          </p:nvPicPr>
          <p:blipFill>
            <a:blip r:embed="rId122" cstate="email">
              <a:extLst>
                <a:ext uri="{28A0092B-C50C-407E-A947-70E740481C1C}">
                  <a14:useLocalDpi xmlns:a14="http://schemas.microsoft.com/office/drawing/2010/main"/>
                </a:ext>
              </a:extLst>
            </a:blip>
            <a:stretch>
              <a:fillRect/>
            </a:stretch>
          </p:blipFill>
          <p:spPr>
            <a:xfrm>
              <a:off x="6365226" y="1476663"/>
              <a:ext cx="327140" cy="195677"/>
            </a:xfrm>
            <a:prstGeom prst="rect">
              <a:avLst/>
            </a:prstGeom>
          </p:spPr>
        </p:pic>
        <p:pic>
          <p:nvPicPr>
            <p:cNvPr id="153" name="Picture 152"/>
            <p:cNvPicPr>
              <a:picLocks noChangeAspect="1"/>
            </p:cNvPicPr>
            <p:nvPr/>
          </p:nvPicPr>
          <p:blipFill>
            <a:blip r:embed="rId123" cstate="email">
              <a:extLst>
                <a:ext uri="{28A0092B-C50C-407E-A947-70E740481C1C}">
                  <a14:useLocalDpi xmlns:a14="http://schemas.microsoft.com/office/drawing/2010/main"/>
                </a:ext>
              </a:extLst>
            </a:blip>
            <a:stretch>
              <a:fillRect/>
            </a:stretch>
          </p:blipFill>
          <p:spPr>
            <a:xfrm>
              <a:off x="6736018" y="1262117"/>
              <a:ext cx="355081" cy="232639"/>
            </a:xfrm>
            <a:prstGeom prst="rect">
              <a:avLst/>
            </a:prstGeom>
          </p:spPr>
        </p:pic>
        <p:pic>
          <p:nvPicPr>
            <p:cNvPr id="154" name="Picture 153"/>
            <p:cNvPicPr>
              <a:picLocks noChangeAspect="1"/>
            </p:cNvPicPr>
            <p:nvPr/>
          </p:nvPicPr>
          <p:blipFill>
            <a:blip r:embed="rId124" cstate="email">
              <a:extLst>
                <a:ext uri="{28A0092B-C50C-407E-A947-70E740481C1C}">
                  <a14:useLocalDpi xmlns:a14="http://schemas.microsoft.com/office/drawing/2010/main"/>
                </a:ext>
              </a:extLst>
            </a:blip>
            <a:stretch>
              <a:fillRect/>
            </a:stretch>
          </p:blipFill>
          <p:spPr>
            <a:xfrm>
              <a:off x="5770251" y="1769232"/>
              <a:ext cx="319573" cy="173392"/>
            </a:xfrm>
            <a:prstGeom prst="rect">
              <a:avLst/>
            </a:prstGeom>
          </p:spPr>
        </p:pic>
        <p:pic>
          <p:nvPicPr>
            <p:cNvPr id="155" name="Picture 154"/>
            <p:cNvPicPr>
              <a:picLocks noChangeAspect="1"/>
            </p:cNvPicPr>
            <p:nvPr/>
          </p:nvPicPr>
          <p:blipFill>
            <a:blip r:embed="rId125" cstate="email">
              <a:extLst>
                <a:ext uri="{28A0092B-C50C-407E-A947-70E740481C1C}">
                  <a14:useLocalDpi xmlns:a14="http://schemas.microsoft.com/office/drawing/2010/main"/>
                </a:ext>
              </a:extLst>
            </a:blip>
            <a:stretch>
              <a:fillRect/>
            </a:stretch>
          </p:blipFill>
          <p:spPr>
            <a:xfrm>
              <a:off x="6073186" y="3805687"/>
              <a:ext cx="332961" cy="191329"/>
            </a:xfrm>
            <a:prstGeom prst="rect">
              <a:avLst/>
            </a:prstGeom>
          </p:spPr>
        </p:pic>
        <p:pic>
          <p:nvPicPr>
            <p:cNvPr id="156" name="Picture 155"/>
            <p:cNvPicPr>
              <a:picLocks noChangeAspect="1"/>
            </p:cNvPicPr>
            <p:nvPr/>
          </p:nvPicPr>
          <p:blipFill>
            <a:blip r:embed="rId126" cstate="email">
              <a:extLst>
                <a:ext uri="{28A0092B-C50C-407E-A947-70E740481C1C}">
                  <a14:useLocalDpi xmlns:a14="http://schemas.microsoft.com/office/drawing/2010/main"/>
                </a:ext>
              </a:extLst>
            </a:blip>
            <a:stretch>
              <a:fillRect/>
            </a:stretch>
          </p:blipFill>
          <p:spPr>
            <a:xfrm>
              <a:off x="7426461" y="4515702"/>
              <a:ext cx="354499" cy="196764"/>
            </a:xfrm>
            <a:prstGeom prst="rect">
              <a:avLst/>
            </a:prstGeom>
          </p:spPr>
        </p:pic>
        <p:pic>
          <p:nvPicPr>
            <p:cNvPr id="157" name="Picture 156"/>
            <p:cNvPicPr>
              <a:picLocks noChangeAspect="1"/>
            </p:cNvPicPr>
            <p:nvPr/>
          </p:nvPicPr>
          <p:blipFill>
            <a:blip r:embed="rId127" cstate="email">
              <a:extLst>
                <a:ext uri="{28A0092B-C50C-407E-A947-70E740481C1C}">
                  <a14:useLocalDpi xmlns:a14="http://schemas.microsoft.com/office/drawing/2010/main"/>
                </a:ext>
              </a:extLst>
            </a:blip>
            <a:stretch>
              <a:fillRect/>
            </a:stretch>
          </p:blipFill>
          <p:spPr>
            <a:xfrm>
              <a:off x="6049902" y="5825029"/>
              <a:ext cx="355081" cy="209810"/>
            </a:xfrm>
            <a:prstGeom prst="rect">
              <a:avLst/>
            </a:prstGeom>
          </p:spPr>
        </p:pic>
        <p:pic>
          <p:nvPicPr>
            <p:cNvPr id="158" name="Picture 157"/>
            <p:cNvPicPr>
              <a:picLocks noChangeAspect="1"/>
            </p:cNvPicPr>
            <p:nvPr/>
          </p:nvPicPr>
          <p:blipFill>
            <a:blip r:embed="rId128" cstate="email">
              <a:extLst>
                <a:ext uri="{28A0092B-C50C-407E-A947-70E740481C1C}">
                  <a14:useLocalDpi xmlns:a14="http://schemas.microsoft.com/office/drawing/2010/main"/>
                </a:ext>
              </a:extLst>
            </a:blip>
            <a:stretch>
              <a:fillRect/>
            </a:stretch>
          </p:blipFill>
          <p:spPr>
            <a:xfrm>
              <a:off x="7423295" y="3617028"/>
              <a:ext cx="300364" cy="153281"/>
            </a:xfrm>
            <a:prstGeom prst="rect">
              <a:avLst/>
            </a:prstGeom>
          </p:spPr>
        </p:pic>
        <p:pic>
          <p:nvPicPr>
            <p:cNvPr id="159" name="Picture 158"/>
            <p:cNvPicPr>
              <a:picLocks noChangeAspect="1"/>
            </p:cNvPicPr>
            <p:nvPr/>
          </p:nvPicPr>
          <p:blipFill>
            <a:blip r:embed="rId129" cstate="email">
              <a:extLst>
                <a:ext uri="{28A0092B-C50C-407E-A947-70E740481C1C}">
                  <a14:useLocalDpi xmlns:a14="http://schemas.microsoft.com/office/drawing/2010/main"/>
                </a:ext>
              </a:extLst>
            </a:blip>
            <a:stretch>
              <a:fillRect/>
            </a:stretch>
          </p:blipFill>
          <p:spPr>
            <a:xfrm>
              <a:off x="7432976" y="2463961"/>
              <a:ext cx="355081" cy="232639"/>
            </a:xfrm>
            <a:prstGeom prst="rect">
              <a:avLst/>
            </a:prstGeom>
          </p:spPr>
        </p:pic>
        <p:pic>
          <p:nvPicPr>
            <p:cNvPr id="160" name="Picture 159"/>
            <p:cNvPicPr>
              <a:picLocks noChangeAspect="1"/>
            </p:cNvPicPr>
            <p:nvPr/>
          </p:nvPicPr>
          <p:blipFill>
            <a:blip r:embed="rId130" cstate="email">
              <a:extLst>
                <a:ext uri="{28A0092B-C50C-407E-A947-70E740481C1C}">
                  <a14:useLocalDpi xmlns:a14="http://schemas.microsoft.com/office/drawing/2010/main"/>
                </a:ext>
              </a:extLst>
            </a:blip>
            <a:stretch>
              <a:fillRect/>
            </a:stretch>
          </p:blipFill>
          <p:spPr>
            <a:xfrm>
              <a:off x="5809107" y="3274472"/>
              <a:ext cx="313752" cy="172849"/>
            </a:xfrm>
            <a:prstGeom prst="rect">
              <a:avLst/>
            </a:prstGeom>
          </p:spPr>
        </p:pic>
        <p:pic>
          <p:nvPicPr>
            <p:cNvPr id="161" name="Picture 160"/>
            <p:cNvPicPr>
              <a:picLocks noChangeAspect="1"/>
            </p:cNvPicPr>
            <p:nvPr/>
          </p:nvPicPr>
          <p:blipFill>
            <a:blip r:embed="rId131" cstate="email">
              <a:extLst>
                <a:ext uri="{28A0092B-C50C-407E-A947-70E740481C1C}">
                  <a14:useLocalDpi xmlns:a14="http://schemas.microsoft.com/office/drawing/2010/main"/>
                </a:ext>
              </a:extLst>
            </a:blip>
            <a:stretch>
              <a:fillRect/>
            </a:stretch>
          </p:blipFill>
          <p:spPr>
            <a:xfrm>
              <a:off x="7267150" y="2218029"/>
              <a:ext cx="306767" cy="184263"/>
            </a:xfrm>
            <a:prstGeom prst="rect">
              <a:avLst/>
            </a:prstGeom>
          </p:spPr>
        </p:pic>
        <p:pic>
          <p:nvPicPr>
            <p:cNvPr id="162" name="Picture 161"/>
            <p:cNvPicPr>
              <a:picLocks noChangeAspect="1"/>
            </p:cNvPicPr>
            <p:nvPr/>
          </p:nvPicPr>
          <p:blipFill>
            <a:blip r:embed="rId132" cstate="email">
              <a:extLst>
                <a:ext uri="{28A0092B-C50C-407E-A947-70E740481C1C}">
                  <a14:useLocalDpi xmlns:a14="http://schemas.microsoft.com/office/drawing/2010/main"/>
                </a:ext>
              </a:extLst>
            </a:blip>
            <a:stretch>
              <a:fillRect/>
            </a:stretch>
          </p:blipFill>
          <p:spPr>
            <a:xfrm>
              <a:off x="6451232" y="5820829"/>
              <a:ext cx="362066" cy="212528"/>
            </a:xfrm>
            <a:prstGeom prst="rect">
              <a:avLst/>
            </a:prstGeom>
          </p:spPr>
        </p:pic>
        <p:pic>
          <p:nvPicPr>
            <p:cNvPr id="163" name="Picture 162"/>
            <p:cNvPicPr>
              <a:picLocks noChangeAspect="1"/>
            </p:cNvPicPr>
            <p:nvPr/>
          </p:nvPicPr>
          <p:blipFill>
            <a:blip r:embed="rId133" cstate="email">
              <a:extLst>
                <a:ext uri="{28A0092B-C50C-407E-A947-70E740481C1C}">
                  <a14:useLocalDpi xmlns:a14="http://schemas.microsoft.com/office/drawing/2010/main"/>
                </a:ext>
              </a:extLst>
            </a:blip>
            <a:stretch>
              <a:fillRect/>
            </a:stretch>
          </p:blipFill>
          <p:spPr>
            <a:xfrm>
              <a:off x="7897783" y="5075639"/>
              <a:ext cx="328887" cy="197851"/>
            </a:xfrm>
            <a:prstGeom prst="rect">
              <a:avLst/>
            </a:prstGeom>
          </p:spPr>
        </p:pic>
        <p:pic>
          <p:nvPicPr>
            <p:cNvPr id="164" name="Picture 163"/>
            <p:cNvPicPr>
              <a:picLocks noChangeAspect="1"/>
            </p:cNvPicPr>
            <p:nvPr/>
          </p:nvPicPr>
          <p:blipFill>
            <a:blip r:embed="rId134" cstate="email">
              <a:extLst>
                <a:ext uri="{28A0092B-C50C-407E-A947-70E740481C1C}">
                  <a14:useLocalDpi xmlns:a14="http://schemas.microsoft.com/office/drawing/2010/main"/>
                </a:ext>
              </a:extLst>
            </a:blip>
            <a:stretch>
              <a:fillRect/>
            </a:stretch>
          </p:blipFill>
          <p:spPr>
            <a:xfrm>
              <a:off x="7724292" y="5533866"/>
              <a:ext cx="350424" cy="196764"/>
            </a:xfrm>
            <a:prstGeom prst="rect">
              <a:avLst/>
            </a:prstGeom>
          </p:spPr>
        </p:pic>
        <p:pic>
          <p:nvPicPr>
            <p:cNvPr id="165" name="Picture 164"/>
            <p:cNvPicPr>
              <a:picLocks noChangeAspect="1"/>
            </p:cNvPicPr>
            <p:nvPr/>
          </p:nvPicPr>
          <p:blipFill>
            <a:blip r:embed="rId135" cstate="email">
              <a:extLst>
                <a:ext uri="{28A0092B-C50C-407E-A947-70E740481C1C}">
                  <a14:useLocalDpi xmlns:a14="http://schemas.microsoft.com/office/drawing/2010/main"/>
                </a:ext>
              </a:extLst>
            </a:blip>
            <a:stretch>
              <a:fillRect/>
            </a:stretch>
          </p:blipFill>
          <p:spPr>
            <a:xfrm>
              <a:off x="6873416" y="2397149"/>
              <a:ext cx="360902" cy="214702"/>
            </a:xfrm>
            <a:prstGeom prst="rect">
              <a:avLst/>
            </a:prstGeom>
          </p:spPr>
        </p:pic>
        <p:pic>
          <p:nvPicPr>
            <p:cNvPr id="166" name="Picture 165"/>
            <p:cNvPicPr>
              <a:picLocks noChangeAspect="1"/>
            </p:cNvPicPr>
            <p:nvPr/>
          </p:nvPicPr>
          <p:blipFill>
            <a:blip r:embed="rId136" cstate="email">
              <a:extLst>
                <a:ext uri="{28A0092B-C50C-407E-A947-70E740481C1C}">
                  <a14:useLocalDpi xmlns:a14="http://schemas.microsoft.com/office/drawing/2010/main"/>
                </a:ext>
              </a:extLst>
            </a:blip>
            <a:stretch>
              <a:fillRect/>
            </a:stretch>
          </p:blipFill>
          <p:spPr>
            <a:xfrm>
              <a:off x="8100072" y="5653456"/>
              <a:ext cx="329468" cy="197851"/>
            </a:xfrm>
            <a:prstGeom prst="rect">
              <a:avLst/>
            </a:prstGeom>
          </p:spPr>
        </p:pic>
        <p:pic>
          <p:nvPicPr>
            <p:cNvPr id="167" name="Picture 166"/>
            <p:cNvPicPr>
              <a:picLocks noChangeAspect="1"/>
            </p:cNvPicPr>
            <p:nvPr/>
          </p:nvPicPr>
          <p:blipFill>
            <a:blip r:embed="rId137" cstate="email">
              <a:extLst>
                <a:ext uri="{28A0092B-C50C-407E-A947-70E740481C1C}">
                  <a14:useLocalDpi xmlns:a14="http://schemas.microsoft.com/office/drawing/2010/main"/>
                </a:ext>
              </a:extLst>
            </a:blip>
            <a:stretch>
              <a:fillRect/>
            </a:stretch>
          </p:blipFill>
          <p:spPr>
            <a:xfrm>
              <a:off x="8095500" y="3797774"/>
              <a:ext cx="377201" cy="219050"/>
            </a:xfrm>
            <a:prstGeom prst="rect">
              <a:avLst/>
            </a:prstGeom>
          </p:spPr>
        </p:pic>
        <p:pic>
          <p:nvPicPr>
            <p:cNvPr id="168" name="Picture 167"/>
            <p:cNvPicPr>
              <a:picLocks noChangeAspect="1"/>
            </p:cNvPicPr>
            <p:nvPr/>
          </p:nvPicPr>
          <p:blipFill>
            <a:blip r:embed="rId138" cstate="email">
              <a:extLst>
                <a:ext uri="{28A0092B-C50C-407E-A947-70E740481C1C}">
                  <a14:useLocalDpi xmlns:a14="http://schemas.microsoft.com/office/drawing/2010/main"/>
                </a:ext>
              </a:extLst>
            </a:blip>
            <a:stretch>
              <a:fillRect/>
            </a:stretch>
          </p:blipFill>
          <p:spPr>
            <a:xfrm>
              <a:off x="7937363" y="4563076"/>
              <a:ext cx="334707" cy="161434"/>
            </a:xfrm>
            <a:prstGeom prst="rect">
              <a:avLst/>
            </a:prstGeom>
          </p:spPr>
        </p:pic>
        <p:pic>
          <p:nvPicPr>
            <p:cNvPr id="169" name="Picture 168"/>
            <p:cNvPicPr>
              <a:picLocks noChangeAspect="1"/>
            </p:cNvPicPr>
            <p:nvPr/>
          </p:nvPicPr>
          <p:blipFill>
            <a:blip r:embed="rId139" cstate="email">
              <a:extLst>
                <a:ext uri="{28A0092B-C50C-407E-A947-70E740481C1C}">
                  <a14:useLocalDpi xmlns:a14="http://schemas.microsoft.com/office/drawing/2010/main"/>
                </a:ext>
              </a:extLst>
            </a:blip>
            <a:stretch>
              <a:fillRect/>
            </a:stretch>
          </p:blipFill>
          <p:spPr>
            <a:xfrm>
              <a:off x="7932330" y="5300566"/>
              <a:ext cx="350424" cy="196764"/>
            </a:xfrm>
            <a:prstGeom prst="rect">
              <a:avLst/>
            </a:prstGeom>
          </p:spPr>
        </p:pic>
        <p:pic>
          <p:nvPicPr>
            <p:cNvPr id="170" name="Picture 169"/>
            <p:cNvPicPr>
              <a:picLocks noChangeAspect="1"/>
            </p:cNvPicPr>
            <p:nvPr/>
          </p:nvPicPr>
          <p:blipFill>
            <a:blip r:embed="rId140" cstate="email">
              <a:extLst>
                <a:ext uri="{28A0092B-C50C-407E-A947-70E740481C1C}">
                  <a14:useLocalDpi xmlns:a14="http://schemas.microsoft.com/office/drawing/2010/main"/>
                </a:ext>
              </a:extLst>
            </a:blip>
            <a:stretch>
              <a:fillRect/>
            </a:stretch>
          </p:blipFill>
          <p:spPr>
            <a:xfrm>
              <a:off x="7911074" y="1558745"/>
              <a:ext cx="368470" cy="201657"/>
            </a:xfrm>
            <a:prstGeom prst="rect">
              <a:avLst/>
            </a:prstGeom>
          </p:spPr>
        </p:pic>
        <p:pic>
          <p:nvPicPr>
            <p:cNvPr id="171" name="Picture 170"/>
            <p:cNvPicPr>
              <a:picLocks noChangeAspect="1"/>
            </p:cNvPicPr>
            <p:nvPr/>
          </p:nvPicPr>
          <p:blipFill>
            <a:blip r:embed="rId141" cstate="email">
              <a:extLst>
                <a:ext uri="{28A0092B-C50C-407E-A947-70E740481C1C}">
                  <a14:useLocalDpi xmlns:a14="http://schemas.microsoft.com/office/drawing/2010/main"/>
                </a:ext>
              </a:extLst>
            </a:blip>
            <a:stretch>
              <a:fillRect/>
            </a:stretch>
          </p:blipFill>
          <p:spPr>
            <a:xfrm>
              <a:off x="7548365" y="1539708"/>
              <a:ext cx="316080" cy="177197"/>
            </a:xfrm>
            <a:prstGeom prst="rect">
              <a:avLst/>
            </a:prstGeom>
          </p:spPr>
        </p:pic>
        <p:pic>
          <p:nvPicPr>
            <p:cNvPr id="172" name="Picture 171"/>
            <p:cNvPicPr>
              <a:picLocks noChangeAspect="1"/>
            </p:cNvPicPr>
            <p:nvPr/>
          </p:nvPicPr>
          <p:blipFill>
            <a:blip r:embed="rId142" cstate="email">
              <a:extLst>
                <a:ext uri="{28A0092B-C50C-407E-A947-70E740481C1C}">
                  <a14:useLocalDpi xmlns:a14="http://schemas.microsoft.com/office/drawing/2010/main"/>
                </a:ext>
              </a:extLst>
            </a:blip>
            <a:stretch>
              <a:fillRect/>
            </a:stretch>
          </p:blipFill>
          <p:spPr>
            <a:xfrm>
              <a:off x="7575670" y="2030001"/>
              <a:ext cx="327723" cy="197308"/>
            </a:xfrm>
            <a:prstGeom prst="rect">
              <a:avLst/>
            </a:prstGeom>
          </p:spPr>
        </p:pic>
        <p:pic>
          <p:nvPicPr>
            <p:cNvPr id="173" name="Picture 172"/>
            <p:cNvPicPr>
              <a:picLocks noChangeAspect="1"/>
            </p:cNvPicPr>
            <p:nvPr/>
          </p:nvPicPr>
          <p:blipFill>
            <a:blip r:embed="rId143" cstate="email">
              <a:extLst>
                <a:ext uri="{28A0092B-C50C-407E-A947-70E740481C1C}">
                  <a14:useLocalDpi xmlns:a14="http://schemas.microsoft.com/office/drawing/2010/main"/>
                </a:ext>
              </a:extLst>
            </a:blip>
            <a:stretch>
              <a:fillRect/>
            </a:stretch>
          </p:blipFill>
          <p:spPr>
            <a:xfrm>
              <a:off x="6765432" y="2088887"/>
              <a:ext cx="324230" cy="177197"/>
            </a:xfrm>
            <a:prstGeom prst="rect">
              <a:avLst/>
            </a:prstGeom>
          </p:spPr>
        </p:pic>
        <p:pic>
          <p:nvPicPr>
            <p:cNvPr id="174" name="Picture 173"/>
            <p:cNvPicPr>
              <a:picLocks noChangeAspect="1"/>
            </p:cNvPicPr>
            <p:nvPr/>
          </p:nvPicPr>
          <p:blipFill>
            <a:blip r:embed="rId144" cstate="email">
              <a:extLst>
                <a:ext uri="{28A0092B-C50C-407E-A947-70E740481C1C}">
                  <a14:useLocalDpi xmlns:a14="http://schemas.microsoft.com/office/drawing/2010/main"/>
                </a:ext>
              </a:extLst>
            </a:blip>
            <a:stretch>
              <a:fillRect/>
            </a:stretch>
          </p:blipFill>
          <p:spPr>
            <a:xfrm>
              <a:off x="7672724" y="2262995"/>
              <a:ext cx="357991" cy="168500"/>
            </a:xfrm>
            <a:prstGeom prst="rect">
              <a:avLst/>
            </a:prstGeom>
          </p:spPr>
        </p:pic>
        <p:pic>
          <p:nvPicPr>
            <p:cNvPr id="175" name="Picture 174"/>
            <p:cNvPicPr>
              <a:picLocks noChangeAspect="1"/>
            </p:cNvPicPr>
            <p:nvPr/>
          </p:nvPicPr>
          <p:blipFill>
            <a:blip r:embed="rId145" cstate="email">
              <a:extLst>
                <a:ext uri="{28A0092B-C50C-407E-A947-70E740481C1C}">
                  <a14:useLocalDpi xmlns:a14="http://schemas.microsoft.com/office/drawing/2010/main"/>
                </a:ext>
              </a:extLst>
            </a:blip>
            <a:stretch>
              <a:fillRect/>
            </a:stretch>
          </p:blipFill>
          <p:spPr>
            <a:xfrm>
              <a:off x="8147203" y="3457541"/>
              <a:ext cx="333543" cy="198395"/>
            </a:xfrm>
            <a:prstGeom prst="rect">
              <a:avLst/>
            </a:prstGeom>
          </p:spPr>
        </p:pic>
        <p:pic>
          <p:nvPicPr>
            <p:cNvPr id="176" name="Picture 175"/>
            <p:cNvPicPr>
              <a:picLocks noChangeAspect="1"/>
            </p:cNvPicPr>
            <p:nvPr/>
          </p:nvPicPr>
          <p:blipFill>
            <a:blip r:embed="rId146" cstate="email">
              <a:extLst>
                <a:ext uri="{28A0092B-C50C-407E-A947-70E740481C1C}">
                  <a14:useLocalDpi xmlns:a14="http://schemas.microsoft.com/office/drawing/2010/main"/>
                </a:ext>
              </a:extLst>
            </a:blip>
            <a:stretch>
              <a:fillRect/>
            </a:stretch>
          </p:blipFill>
          <p:spPr>
            <a:xfrm>
              <a:off x="6864863" y="5967422"/>
              <a:ext cx="335872" cy="197851"/>
            </a:xfrm>
            <a:prstGeom prst="rect">
              <a:avLst/>
            </a:prstGeom>
          </p:spPr>
        </p:pic>
        <p:pic>
          <p:nvPicPr>
            <p:cNvPr id="177" name="Picture 176"/>
            <p:cNvPicPr>
              <a:picLocks noChangeAspect="1"/>
            </p:cNvPicPr>
            <p:nvPr/>
          </p:nvPicPr>
          <p:blipFill>
            <a:blip r:embed="rId147" cstate="email">
              <a:extLst>
                <a:ext uri="{28A0092B-C50C-407E-A947-70E740481C1C}">
                  <a14:useLocalDpi xmlns:a14="http://schemas.microsoft.com/office/drawing/2010/main"/>
                </a:ext>
              </a:extLst>
            </a:blip>
            <a:stretch>
              <a:fillRect/>
            </a:stretch>
          </p:blipFill>
          <p:spPr>
            <a:xfrm>
              <a:off x="7900776" y="5939965"/>
              <a:ext cx="387097" cy="221224"/>
            </a:xfrm>
            <a:prstGeom prst="rect">
              <a:avLst/>
            </a:prstGeom>
          </p:spPr>
        </p:pic>
        <p:pic>
          <p:nvPicPr>
            <p:cNvPr id="178" name="Picture 177"/>
            <p:cNvPicPr>
              <a:picLocks noChangeAspect="1"/>
            </p:cNvPicPr>
            <p:nvPr/>
          </p:nvPicPr>
          <p:blipFill>
            <a:blip r:embed="rId148" cstate="email">
              <a:extLst>
                <a:ext uri="{28A0092B-C50C-407E-A947-70E740481C1C}">
                  <a14:useLocalDpi xmlns:a14="http://schemas.microsoft.com/office/drawing/2010/main"/>
                </a:ext>
              </a:extLst>
            </a:blip>
            <a:stretch>
              <a:fillRect/>
            </a:stretch>
          </p:blipFill>
          <p:spPr>
            <a:xfrm>
              <a:off x="7993561" y="1864406"/>
              <a:ext cx="363230" cy="203287"/>
            </a:xfrm>
            <a:prstGeom prst="rect">
              <a:avLst/>
            </a:prstGeom>
          </p:spPr>
        </p:pic>
        <p:pic>
          <p:nvPicPr>
            <p:cNvPr id="179" name="Picture 178"/>
            <p:cNvPicPr>
              <a:picLocks noChangeAspect="1"/>
            </p:cNvPicPr>
            <p:nvPr/>
          </p:nvPicPr>
          <p:blipFill>
            <a:blip r:embed="rId149" cstate="email">
              <a:extLst>
                <a:ext uri="{28A0092B-C50C-407E-A947-70E740481C1C}">
                  <a14:useLocalDpi xmlns:a14="http://schemas.microsoft.com/office/drawing/2010/main"/>
                </a:ext>
              </a:extLst>
            </a:blip>
            <a:stretch>
              <a:fillRect/>
            </a:stretch>
          </p:blipFill>
          <p:spPr>
            <a:xfrm>
              <a:off x="7142893" y="1428124"/>
              <a:ext cx="355081" cy="232639"/>
            </a:xfrm>
            <a:prstGeom prst="rect">
              <a:avLst/>
            </a:prstGeom>
          </p:spPr>
        </p:pic>
        <p:pic>
          <p:nvPicPr>
            <p:cNvPr id="180" name="Picture 179"/>
            <p:cNvPicPr>
              <a:picLocks noChangeAspect="1"/>
            </p:cNvPicPr>
            <p:nvPr/>
          </p:nvPicPr>
          <p:blipFill>
            <a:blip r:embed="rId150" cstate="email">
              <a:extLst>
                <a:ext uri="{28A0092B-C50C-407E-A947-70E740481C1C}">
                  <a14:useLocalDpi xmlns:a14="http://schemas.microsoft.com/office/drawing/2010/main"/>
                </a:ext>
              </a:extLst>
            </a:blip>
            <a:stretch>
              <a:fillRect/>
            </a:stretch>
          </p:blipFill>
          <p:spPr>
            <a:xfrm>
              <a:off x="7180030" y="1981980"/>
              <a:ext cx="344603" cy="197851"/>
            </a:xfrm>
            <a:prstGeom prst="rect">
              <a:avLst/>
            </a:prstGeom>
          </p:spPr>
        </p:pic>
        <p:pic>
          <p:nvPicPr>
            <p:cNvPr id="181" name="Picture 180"/>
            <p:cNvPicPr>
              <a:picLocks noChangeAspect="1"/>
            </p:cNvPicPr>
            <p:nvPr/>
          </p:nvPicPr>
          <p:blipFill>
            <a:blip r:embed="rId151" cstate="email">
              <a:extLst>
                <a:ext uri="{28A0092B-C50C-407E-A947-70E740481C1C}">
                  <a14:useLocalDpi xmlns:a14="http://schemas.microsoft.com/office/drawing/2010/main"/>
                </a:ext>
              </a:extLst>
            </a:blip>
            <a:stretch>
              <a:fillRect/>
            </a:stretch>
          </p:blipFill>
          <p:spPr>
            <a:xfrm>
              <a:off x="8014947" y="2770826"/>
              <a:ext cx="341692" cy="196764"/>
            </a:xfrm>
            <a:prstGeom prst="rect">
              <a:avLst/>
            </a:prstGeom>
          </p:spPr>
        </p:pic>
        <p:pic>
          <p:nvPicPr>
            <p:cNvPr id="182" name="Picture 181"/>
            <p:cNvPicPr>
              <a:picLocks noChangeAspect="1"/>
            </p:cNvPicPr>
            <p:nvPr/>
          </p:nvPicPr>
          <p:blipFill>
            <a:blip r:embed="rId152" cstate="email">
              <a:extLst>
                <a:ext uri="{28A0092B-C50C-407E-A947-70E740481C1C}">
                  <a14:useLocalDpi xmlns:a14="http://schemas.microsoft.com/office/drawing/2010/main"/>
                </a:ext>
              </a:extLst>
            </a:blip>
            <a:stretch>
              <a:fillRect/>
            </a:stretch>
          </p:blipFill>
          <p:spPr>
            <a:xfrm>
              <a:off x="7937673" y="1310256"/>
              <a:ext cx="281154" cy="197308"/>
            </a:xfrm>
            <a:prstGeom prst="rect">
              <a:avLst/>
            </a:prstGeom>
          </p:spPr>
        </p:pic>
        <p:pic>
          <p:nvPicPr>
            <p:cNvPr id="183" name="Picture 182"/>
            <p:cNvPicPr>
              <a:picLocks noChangeAspect="1"/>
            </p:cNvPicPr>
            <p:nvPr/>
          </p:nvPicPr>
          <p:blipFill>
            <a:blip r:embed="rId153" cstate="email">
              <a:extLst>
                <a:ext uri="{28A0092B-C50C-407E-A947-70E740481C1C}">
                  <a14:useLocalDpi xmlns:a14="http://schemas.microsoft.com/office/drawing/2010/main"/>
                </a:ext>
              </a:extLst>
            </a:blip>
            <a:stretch>
              <a:fillRect/>
            </a:stretch>
          </p:blipFill>
          <p:spPr>
            <a:xfrm>
              <a:off x="7504867" y="1240940"/>
              <a:ext cx="335872" cy="197851"/>
            </a:xfrm>
            <a:prstGeom prst="rect">
              <a:avLst/>
            </a:prstGeom>
          </p:spPr>
        </p:pic>
        <p:pic>
          <p:nvPicPr>
            <p:cNvPr id="184" name="Picture 183"/>
            <p:cNvPicPr>
              <a:picLocks noChangeAspect="1"/>
            </p:cNvPicPr>
            <p:nvPr/>
          </p:nvPicPr>
          <p:blipFill>
            <a:blip r:embed="rId154" cstate="email">
              <a:extLst>
                <a:ext uri="{28A0092B-C50C-407E-A947-70E740481C1C}">
                  <a14:useLocalDpi xmlns:a14="http://schemas.microsoft.com/office/drawing/2010/main"/>
                </a:ext>
              </a:extLst>
            </a:blip>
            <a:stretch>
              <a:fillRect/>
            </a:stretch>
          </p:blipFill>
          <p:spPr>
            <a:xfrm>
              <a:off x="6133010" y="2506306"/>
              <a:ext cx="351588" cy="197308"/>
            </a:xfrm>
            <a:prstGeom prst="rect">
              <a:avLst/>
            </a:prstGeom>
          </p:spPr>
        </p:pic>
        <p:pic>
          <p:nvPicPr>
            <p:cNvPr id="185" name="Picture 184"/>
            <p:cNvPicPr>
              <a:picLocks noChangeAspect="1"/>
            </p:cNvPicPr>
            <p:nvPr/>
          </p:nvPicPr>
          <p:blipFill>
            <a:blip r:embed="rId155" cstate="email">
              <a:extLst>
                <a:ext uri="{28A0092B-C50C-407E-A947-70E740481C1C}">
                  <a14:useLocalDpi xmlns:a14="http://schemas.microsoft.com/office/drawing/2010/main"/>
                </a:ext>
              </a:extLst>
            </a:blip>
            <a:stretch>
              <a:fillRect/>
            </a:stretch>
          </p:blipFill>
          <p:spPr>
            <a:xfrm>
              <a:off x="7486316" y="4994046"/>
              <a:ext cx="330051" cy="197851"/>
            </a:xfrm>
            <a:prstGeom prst="rect">
              <a:avLst/>
            </a:prstGeom>
          </p:spPr>
        </p:pic>
        <p:pic>
          <p:nvPicPr>
            <p:cNvPr id="186" name="Picture 185"/>
            <p:cNvPicPr>
              <a:picLocks noChangeAspect="1"/>
            </p:cNvPicPr>
            <p:nvPr/>
          </p:nvPicPr>
          <p:blipFill>
            <a:blip r:embed="rId156" cstate="email">
              <a:extLst>
                <a:ext uri="{28A0092B-C50C-407E-A947-70E740481C1C}">
                  <a14:useLocalDpi xmlns:a14="http://schemas.microsoft.com/office/drawing/2010/main"/>
                </a:ext>
              </a:extLst>
            </a:blip>
            <a:stretch>
              <a:fillRect/>
            </a:stretch>
          </p:blipFill>
          <p:spPr>
            <a:xfrm>
              <a:off x="8058757" y="3001611"/>
              <a:ext cx="374873" cy="180458"/>
            </a:xfrm>
            <a:prstGeom prst="rect">
              <a:avLst/>
            </a:prstGeom>
          </p:spPr>
        </p:pic>
        <p:pic>
          <p:nvPicPr>
            <p:cNvPr id="187" name="Picture 186"/>
            <p:cNvPicPr>
              <a:picLocks noChangeAspect="1"/>
            </p:cNvPicPr>
            <p:nvPr/>
          </p:nvPicPr>
          <p:blipFill>
            <a:blip r:embed="rId157" cstate="email">
              <a:extLst>
                <a:ext uri="{28A0092B-C50C-407E-A947-70E740481C1C}">
                  <a14:useLocalDpi xmlns:a14="http://schemas.microsoft.com/office/drawing/2010/main"/>
                </a:ext>
              </a:extLst>
            </a:blip>
            <a:stretch>
              <a:fillRect/>
            </a:stretch>
          </p:blipFill>
          <p:spPr>
            <a:xfrm>
              <a:off x="6699488" y="1858802"/>
              <a:ext cx="330051" cy="182632"/>
            </a:xfrm>
            <a:prstGeom prst="rect">
              <a:avLst/>
            </a:prstGeom>
          </p:spPr>
        </p:pic>
        <p:pic>
          <p:nvPicPr>
            <p:cNvPr id="188" name="Picture 187"/>
            <p:cNvPicPr>
              <a:picLocks noChangeAspect="1"/>
            </p:cNvPicPr>
            <p:nvPr/>
          </p:nvPicPr>
          <p:blipFill>
            <a:blip r:embed="rId158" cstate="email">
              <a:extLst>
                <a:ext uri="{28A0092B-C50C-407E-A947-70E740481C1C}">
                  <a14:useLocalDpi xmlns:a14="http://schemas.microsoft.com/office/drawing/2010/main"/>
                </a:ext>
              </a:extLst>
            </a:blip>
            <a:stretch>
              <a:fillRect/>
            </a:stretch>
          </p:blipFill>
          <p:spPr>
            <a:xfrm>
              <a:off x="8079671" y="2123040"/>
              <a:ext cx="402231" cy="187524"/>
            </a:xfrm>
            <a:prstGeom prst="rect">
              <a:avLst/>
            </a:prstGeom>
          </p:spPr>
        </p:pic>
        <p:pic>
          <p:nvPicPr>
            <p:cNvPr id="189" name="Picture 188"/>
            <p:cNvPicPr>
              <a:picLocks noChangeAspect="1"/>
            </p:cNvPicPr>
            <p:nvPr/>
          </p:nvPicPr>
          <p:blipFill>
            <a:blip r:embed="rId159" cstate="email">
              <a:extLst>
                <a:ext uri="{28A0092B-C50C-407E-A947-70E740481C1C}">
                  <a14:useLocalDpi xmlns:a14="http://schemas.microsoft.com/office/drawing/2010/main"/>
                </a:ext>
              </a:extLst>
            </a:blip>
            <a:stretch>
              <a:fillRect/>
            </a:stretch>
          </p:blipFill>
          <p:spPr>
            <a:xfrm>
              <a:off x="7702230" y="4760276"/>
              <a:ext cx="326558" cy="185350"/>
            </a:xfrm>
            <a:prstGeom prst="rect">
              <a:avLst/>
            </a:prstGeom>
          </p:spPr>
        </p:pic>
        <p:pic>
          <p:nvPicPr>
            <p:cNvPr id="190" name="Picture 189"/>
            <p:cNvPicPr>
              <a:picLocks noChangeAspect="1"/>
            </p:cNvPicPr>
            <p:nvPr/>
          </p:nvPicPr>
          <p:blipFill>
            <a:blip r:embed="rId160" cstate="email">
              <a:extLst>
                <a:ext uri="{28A0092B-C50C-407E-A947-70E740481C1C}">
                  <a14:useLocalDpi xmlns:a14="http://schemas.microsoft.com/office/drawing/2010/main"/>
                </a:ext>
              </a:extLst>
            </a:blip>
            <a:stretch>
              <a:fillRect/>
            </a:stretch>
          </p:blipFill>
          <p:spPr>
            <a:xfrm>
              <a:off x="7580614" y="5757318"/>
              <a:ext cx="317244" cy="196221"/>
            </a:xfrm>
            <a:prstGeom prst="rect">
              <a:avLst/>
            </a:prstGeom>
          </p:spPr>
        </p:pic>
        <p:pic>
          <p:nvPicPr>
            <p:cNvPr id="191" name="Picture 190"/>
            <p:cNvPicPr>
              <a:picLocks noChangeAspect="1"/>
            </p:cNvPicPr>
            <p:nvPr/>
          </p:nvPicPr>
          <p:blipFill>
            <a:blip r:embed="rId161" cstate="email">
              <a:extLst>
                <a:ext uri="{28A0092B-C50C-407E-A947-70E740481C1C}">
                  <a14:useLocalDpi xmlns:a14="http://schemas.microsoft.com/office/drawing/2010/main"/>
                </a:ext>
              </a:extLst>
            </a:blip>
            <a:stretch>
              <a:fillRect/>
            </a:stretch>
          </p:blipFill>
          <p:spPr>
            <a:xfrm>
              <a:off x="8070001" y="4820660"/>
              <a:ext cx="377201" cy="195677"/>
            </a:xfrm>
            <a:prstGeom prst="rect">
              <a:avLst/>
            </a:prstGeom>
          </p:spPr>
        </p:pic>
        <p:pic>
          <p:nvPicPr>
            <p:cNvPr id="192" name="Picture 191"/>
            <p:cNvPicPr>
              <a:picLocks noChangeAspect="1"/>
            </p:cNvPicPr>
            <p:nvPr/>
          </p:nvPicPr>
          <p:blipFill>
            <a:blip r:embed="rId162" cstate="email">
              <a:extLst>
                <a:ext uri="{28A0092B-C50C-407E-A947-70E740481C1C}">
                  <a14:useLocalDpi xmlns:a14="http://schemas.microsoft.com/office/drawing/2010/main"/>
                </a:ext>
              </a:extLst>
            </a:blip>
            <a:stretch>
              <a:fillRect/>
            </a:stretch>
          </p:blipFill>
          <p:spPr>
            <a:xfrm>
              <a:off x="7586842" y="1817778"/>
              <a:ext cx="366141" cy="197851"/>
            </a:xfrm>
            <a:prstGeom prst="rect">
              <a:avLst/>
            </a:prstGeom>
          </p:spPr>
        </p:pic>
        <p:pic>
          <p:nvPicPr>
            <p:cNvPr id="193" name="Picture 192"/>
            <p:cNvPicPr>
              <a:picLocks noChangeAspect="1"/>
            </p:cNvPicPr>
            <p:nvPr/>
          </p:nvPicPr>
          <p:blipFill>
            <a:blip r:embed="rId163" cstate="email">
              <a:extLst>
                <a:ext uri="{28A0092B-C50C-407E-A947-70E740481C1C}">
                  <a14:useLocalDpi xmlns:a14="http://schemas.microsoft.com/office/drawing/2010/main"/>
                </a:ext>
              </a:extLst>
            </a:blip>
            <a:stretch>
              <a:fillRect/>
            </a:stretch>
          </p:blipFill>
          <p:spPr>
            <a:xfrm>
              <a:off x="7144488" y="5699184"/>
              <a:ext cx="373708" cy="220681"/>
            </a:xfrm>
            <a:prstGeom prst="rect">
              <a:avLst/>
            </a:prstGeom>
          </p:spPr>
        </p:pic>
        <p:pic>
          <p:nvPicPr>
            <p:cNvPr id="194" name="Picture 193"/>
            <p:cNvPicPr>
              <a:picLocks noChangeAspect="1"/>
            </p:cNvPicPr>
            <p:nvPr/>
          </p:nvPicPr>
          <p:blipFill>
            <a:blip r:embed="rId164" cstate="email">
              <a:extLst>
                <a:ext uri="{28A0092B-C50C-407E-A947-70E740481C1C}">
                  <a14:useLocalDpi xmlns:a14="http://schemas.microsoft.com/office/drawing/2010/main"/>
                </a:ext>
              </a:extLst>
            </a:blip>
            <a:stretch>
              <a:fillRect/>
            </a:stretch>
          </p:blipFill>
          <p:spPr>
            <a:xfrm>
              <a:off x="7690221" y="3000045"/>
              <a:ext cx="321901" cy="196764"/>
            </a:xfrm>
            <a:prstGeom prst="rect">
              <a:avLst/>
            </a:prstGeom>
          </p:spPr>
        </p:pic>
        <p:pic>
          <p:nvPicPr>
            <p:cNvPr id="195" name="Picture 194"/>
            <p:cNvPicPr>
              <a:picLocks noChangeAspect="1"/>
            </p:cNvPicPr>
            <p:nvPr/>
          </p:nvPicPr>
          <p:blipFill>
            <a:blip r:embed="rId165" cstate="email">
              <a:extLst>
                <a:ext uri="{28A0092B-C50C-407E-A947-70E740481C1C}">
                  <a14:useLocalDpi xmlns:a14="http://schemas.microsoft.com/office/drawing/2010/main"/>
                </a:ext>
              </a:extLst>
            </a:blip>
            <a:stretch>
              <a:fillRect/>
            </a:stretch>
          </p:blipFill>
          <p:spPr>
            <a:xfrm>
              <a:off x="5934526" y="2753674"/>
              <a:ext cx="355081" cy="232639"/>
            </a:xfrm>
            <a:prstGeom prst="rect">
              <a:avLst/>
            </a:prstGeom>
          </p:spPr>
        </p:pic>
        <p:pic>
          <p:nvPicPr>
            <p:cNvPr id="196" name="Picture 195"/>
            <p:cNvPicPr>
              <a:picLocks noChangeAspect="1"/>
            </p:cNvPicPr>
            <p:nvPr/>
          </p:nvPicPr>
          <p:blipFill>
            <a:blip r:embed="rId166" cstate="email">
              <a:extLst>
                <a:ext uri="{28A0092B-C50C-407E-A947-70E740481C1C}">
                  <a14:useLocalDpi xmlns:a14="http://schemas.microsoft.com/office/drawing/2010/main"/>
                </a:ext>
              </a:extLst>
            </a:blip>
            <a:stretch>
              <a:fillRect/>
            </a:stretch>
          </p:blipFill>
          <p:spPr>
            <a:xfrm>
              <a:off x="6386445" y="4158458"/>
              <a:ext cx="341111" cy="197308"/>
            </a:xfrm>
            <a:prstGeom prst="rect">
              <a:avLst/>
            </a:prstGeom>
          </p:spPr>
        </p:pic>
        <p:pic>
          <p:nvPicPr>
            <p:cNvPr id="197" name="Picture 196"/>
            <p:cNvPicPr>
              <a:picLocks noChangeAspect="1"/>
            </p:cNvPicPr>
            <p:nvPr/>
          </p:nvPicPr>
          <p:blipFill>
            <a:blip r:embed="rId167" cstate="email">
              <a:extLst>
                <a:ext uri="{28A0092B-C50C-407E-A947-70E740481C1C}">
                  <a14:useLocalDpi xmlns:a14="http://schemas.microsoft.com/office/drawing/2010/main"/>
                </a:ext>
              </a:extLst>
            </a:blip>
            <a:stretch>
              <a:fillRect/>
            </a:stretch>
          </p:blipFill>
          <p:spPr>
            <a:xfrm>
              <a:off x="6820461" y="2930400"/>
              <a:ext cx="341692" cy="238618"/>
            </a:xfrm>
            <a:prstGeom prst="rect">
              <a:avLst/>
            </a:prstGeom>
          </p:spPr>
        </p:pic>
        <p:pic>
          <p:nvPicPr>
            <p:cNvPr id="198" name="Picture 197"/>
            <p:cNvPicPr>
              <a:picLocks noChangeAspect="1"/>
            </p:cNvPicPr>
            <p:nvPr/>
          </p:nvPicPr>
          <p:blipFill>
            <a:blip r:embed="rId168" cstate="email">
              <a:extLst>
                <a:ext uri="{28A0092B-C50C-407E-A947-70E740481C1C}">
                  <a14:useLocalDpi xmlns:a14="http://schemas.microsoft.com/office/drawing/2010/main"/>
                </a:ext>
              </a:extLst>
            </a:blip>
            <a:stretch>
              <a:fillRect/>
            </a:stretch>
          </p:blipFill>
          <p:spPr>
            <a:xfrm>
              <a:off x="7840403" y="2499562"/>
              <a:ext cx="373126" cy="215789"/>
            </a:xfrm>
            <a:prstGeom prst="rect">
              <a:avLst/>
            </a:prstGeom>
          </p:spPr>
        </p:pic>
        <p:pic>
          <p:nvPicPr>
            <p:cNvPr id="199" name="Picture 198"/>
            <p:cNvPicPr>
              <a:picLocks noChangeAspect="1"/>
            </p:cNvPicPr>
            <p:nvPr/>
          </p:nvPicPr>
          <p:blipFill>
            <a:blip r:embed="rId169" cstate="email">
              <a:extLst>
                <a:ext uri="{28A0092B-C50C-407E-A947-70E740481C1C}">
                  <a14:useLocalDpi xmlns:a14="http://schemas.microsoft.com/office/drawing/2010/main"/>
                </a:ext>
              </a:extLst>
            </a:blip>
            <a:stretch>
              <a:fillRect/>
            </a:stretch>
          </p:blipFill>
          <p:spPr>
            <a:xfrm>
              <a:off x="7573497" y="2757586"/>
              <a:ext cx="337036" cy="197851"/>
            </a:xfrm>
            <a:prstGeom prst="rect">
              <a:avLst/>
            </a:prstGeom>
          </p:spPr>
        </p:pic>
        <p:pic>
          <p:nvPicPr>
            <p:cNvPr id="200" name="Picture 199"/>
            <p:cNvPicPr>
              <a:picLocks noChangeAspect="1"/>
            </p:cNvPicPr>
            <p:nvPr/>
          </p:nvPicPr>
          <p:blipFill>
            <a:blip r:embed="rId170" cstate="email">
              <a:extLst>
                <a:ext uri="{28A0092B-C50C-407E-A947-70E740481C1C}">
                  <a14:useLocalDpi xmlns:a14="http://schemas.microsoft.com/office/drawing/2010/main"/>
                </a:ext>
              </a:extLst>
            </a:blip>
            <a:stretch>
              <a:fillRect/>
            </a:stretch>
          </p:blipFill>
          <p:spPr>
            <a:xfrm>
              <a:off x="6554043" y="3403863"/>
              <a:ext cx="375454" cy="228290"/>
            </a:xfrm>
            <a:prstGeom prst="rect">
              <a:avLst/>
            </a:prstGeom>
          </p:spPr>
        </p:pic>
        <p:pic>
          <p:nvPicPr>
            <p:cNvPr id="201" name="Picture 200"/>
            <p:cNvPicPr>
              <a:picLocks noChangeAspect="1"/>
            </p:cNvPicPr>
            <p:nvPr/>
          </p:nvPicPr>
          <p:blipFill>
            <a:blip r:embed="rId171" cstate="email">
              <a:extLst>
                <a:ext uri="{28A0092B-C50C-407E-A947-70E740481C1C}">
                  <a14:useLocalDpi xmlns:a14="http://schemas.microsoft.com/office/drawing/2010/main"/>
                </a:ext>
              </a:extLst>
            </a:blip>
            <a:stretch>
              <a:fillRect/>
            </a:stretch>
          </p:blipFill>
          <p:spPr>
            <a:xfrm>
              <a:off x="6102827" y="4437885"/>
              <a:ext cx="285229" cy="178284"/>
            </a:xfrm>
            <a:prstGeom prst="rect">
              <a:avLst/>
            </a:prstGeom>
          </p:spPr>
        </p:pic>
        <p:pic>
          <p:nvPicPr>
            <p:cNvPr id="202" name="Picture 201"/>
            <p:cNvPicPr>
              <a:picLocks noChangeAspect="1"/>
            </p:cNvPicPr>
            <p:nvPr/>
          </p:nvPicPr>
          <p:blipFill>
            <a:blip r:embed="rId172" cstate="email">
              <a:extLst>
                <a:ext uri="{28A0092B-C50C-407E-A947-70E740481C1C}">
                  <a14:useLocalDpi xmlns:a14="http://schemas.microsoft.com/office/drawing/2010/main"/>
                </a:ext>
              </a:extLst>
            </a:blip>
            <a:stretch>
              <a:fillRect/>
            </a:stretch>
          </p:blipFill>
          <p:spPr>
            <a:xfrm>
              <a:off x="7826709" y="3242943"/>
              <a:ext cx="318991" cy="196764"/>
            </a:xfrm>
            <a:prstGeom prst="rect">
              <a:avLst/>
            </a:prstGeom>
          </p:spPr>
        </p:pic>
        <p:pic>
          <p:nvPicPr>
            <p:cNvPr id="203" name="Picture 202"/>
            <p:cNvPicPr>
              <a:picLocks noChangeAspect="1"/>
            </p:cNvPicPr>
            <p:nvPr/>
          </p:nvPicPr>
          <p:blipFill>
            <a:blip r:embed="rId173" cstate="email">
              <a:extLst>
                <a:ext uri="{28A0092B-C50C-407E-A947-70E740481C1C}">
                  <a14:useLocalDpi xmlns:a14="http://schemas.microsoft.com/office/drawing/2010/main"/>
                </a:ext>
              </a:extLst>
            </a:blip>
            <a:stretch>
              <a:fillRect/>
            </a:stretch>
          </p:blipFill>
          <p:spPr>
            <a:xfrm>
              <a:off x="7248273" y="2673214"/>
              <a:ext cx="176923" cy="244597"/>
            </a:xfrm>
            <a:prstGeom prst="rect">
              <a:avLst/>
            </a:prstGeom>
          </p:spPr>
        </p:pic>
        <p:pic>
          <p:nvPicPr>
            <p:cNvPr id="204" name="Picture 203"/>
            <p:cNvPicPr>
              <a:picLocks noChangeAspect="1"/>
            </p:cNvPicPr>
            <p:nvPr/>
          </p:nvPicPr>
          <p:blipFill>
            <a:blip r:embed="rId174" cstate="email">
              <a:extLst>
                <a:ext uri="{28A0092B-C50C-407E-A947-70E740481C1C}">
                  <a14:useLocalDpi xmlns:a14="http://schemas.microsoft.com/office/drawing/2010/main"/>
                </a:ext>
              </a:extLst>
            </a:blip>
            <a:stretch>
              <a:fillRect/>
            </a:stretch>
          </p:blipFill>
          <p:spPr>
            <a:xfrm>
              <a:off x="6652731" y="5579208"/>
              <a:ext cx="368470" cy="221224"/>
            </a:xfrm>
            <a:prstGeom prst="rect">
              <a:avLst/>
            </a:prstGeom>
          </p:spPr>
        </p:pic>
        <p:pic>
          <p:nvPicPr>
            <p:cNvPr id="205" name="Picture 204"/>
            <p:cNvPicPr>
              <a:picLocks noChangeAspect="1"/>
            </p:cNvPicPr>
            <p:nvPr/>
          </p:nvPicPr>
          <p:blipFill>
            <a:blip r:embed="rId175" cstate="email">
              <a:extLst>
                <a:ext uri="{28A0092B-C50C-407E-A947-70E740481C1C}">
                  <a14:useLocalDpi xmlns:a14="http://schemas.microsoft.com/office/drawing/2010/main"/>
                </a:ext>
              </a:extLst>
            </a:blip>
            <a:stretch>
              <a:fillRect/>
            </a:stretch>
          </p:blipFill>
          <p:spPr>
            <a:xfrm>
              <a:off x="6179319" y="3321447"/>
              <a:ext cx="340528" cy="197308"/>
            </a:xfrm>
            <a:prstGeom prst="rect">
              <a:avLst/>
            </a:prstGeom>
          </p:spPr>
        </p:pic>
        <p:pic>
          <p:nvPicPr>
            <p:cNvPr id="206" name="Picture 205"/>
            <p:cNvPicPr>
              <a:picLocks noChangeAspect="1"/>
            </p:cNvPicPr>
            <p:nvPr/>
          </p:nvPicPr>
          <p:blipFill>
            <a:blip r:embed="rId176" cstate="email">
              <a:extLst>
                <a:ext uri="{28A0092B-C50C-407E-A947-70E740481C1C}">
                  <a14:useLocalDpi xmlns:a14="http://schemas.microsoft.com/office/drawing/2010/main"/>
                </a:ext>
              </a:extLst>
            </a:blip>
            <a:stretch>
              <a:fillRect/>
            </a:stretch>
          </p:blipFill>
          <p:spPr>
            <a:xfrm>
              <a:off x="6040970" y="3041272"/>
              <a:ext cx="313170" cy="197308"/>
            </a:xfrm>
            <a:prstGeom prst="rect">
              <a:avLst/>
            </a:prstGeom>
          </p:spPr>
        </p:pic>
        <p:pic>
          <p:nvPicPr>
            <p:cNvPr id="207" name="Picture 206"/>
            <p:cNvPicPr>
              <a:picLocks noChangeAspect="1"/>
            </p:cNvPicPr>
            <p:nvPr/>
          </p:nvPicPr>
          <p:blipFill>
            <a:blip r:embed="rId177" cstate="email">
              <a:extLst>
                <a:ext uri="{28A0092B-C50C-407E-A947-70E740481C1C}">
                  <a14:useLocalDpi xmlns:a14="http://schemas.microsoft.com/office/drawing/2010/main"/>
                </a:ext>
              </a:extLst>
            </a:blip>
            <a:stretch>
              <a:fillRect/>
            </a:stretch>
          </p:blipFill>
          <p:spPr>
            <a:xfrm>
              <a:off x="6923688" y="4489228"/>
              <a:ext cx="318408" cy="197308"/>
            </a:xfrm>
            <a:prstGeom prst="rect">
              <a:avLst/>
            </a:prstGeom>
          </p:spPr>
        </p:pic>
        <p:pic>
          <p:nvPicPr>
            <p:cNvPr id="208" name="Picture 207"/>
            <p:cNvPicPr>
              <a:picLocks noChangeAspect="1"/>
            </p:cNvPicPr>
            <p:nvPr/>
          </p:nvPicPr>
          <p:blipFill>
            <a:blip r:embed="rId178" cstate="email">
              <a:extLst>
                <a:ext uri="{28A0092B-C50C-407E-A947-70E740481C1C}">
                  <a14:useLocalDpi xmlns:a14="http://schemas.microsoft.com/office/drawing/2010/main"/>
                </a:ext>
              </a:extLst>
            </a:blip>
            <a:stretch>
              <a:fillRect/>
            </a:stretch>
          </p:blipFill>
          <p:spPr>
            <a:xfrm>
              <a:off x="5947802" y="4727424"/>
              <a:ext cx="362648" cy="197308"/>
            </a:xfrm>
            <a:prstGeom prst="rect">
              <a:avLst/>
            </a:prstGeom>
          </p:spPr>
        </p:pic>
        <p:pic>
          <p:nvPicPr>
            <p:cNvPr id="209" name="Picture 208"/>
            <p:cNvPicPr>
              <a:picLocks noChangeAspect="1"/>
            </p:cNvPicPr>
            <p:nvPr/>
          </p:nvPicPr>
          <p:blipFill>
            <a:blip r:embed="rId179" cstate="email">
              <a:extLst>
                <a:ext uri="{28A0092B-C50C-407E-A947-70E740481C1C}">
                  <a14:useLocalDpi xmlns:a14="http://schemas.microsoft.com/office/drawing/2010/main"/>
                </a:ext>
              </a:extLst>
            </a:blip>
            <a:stretch>
              <a:fillRect/>
            </a:stretch>
          </p:blipFill>
          <p:spPr>
            <a:xfrm>
              <a:off x="6360300" y="2801607"/>
              <a:ext cx="353335" cy="197851"/>
            </a:xfrm>
            <a:prstGeom prst="rect">
              <a:avLst/>
            </a:prstGeom>
          </p:spPr>
        </p:pic>
        <p:pic>
          <p:nvPicPr>
            <p:cNvPr id="210" name="Picture 209"/>
            <p:cNvPicPr>
              <a:picLocks noChangeAspect="1"/>
            </p:cNvPicPr>
            <p:nvPr/>
          </p:nvPicPr>
          <p:blipFill>
            <a:blip r:embed="rId180" cstate="email">
              <a:extLst>
                <a:ext uri="{28A0092B-C50C-407E-A947-70E740481C1C}">
                  <a14:useLocalDpi xmlns:a14="http://schemas.microsoft.com/office/drawing/2010/main"/>
                </a:ext>
              </a:extLst>
            </a:blip>
            <a:stretch>
              <a:fillRect/>
            </a:stretch>
          </p:blipFill>
          <p:spPr>
            <a:xfrm>
              <a:off x="6957880" y="3207622"/>
              <a:ext cx="369634" cy="196764"/>
            </a:xfrm>
            <a:prstGeom prst="rect">
              <a:avLst/>
            </a:prstGeom>
          </p:spPr>
        </p:pic>
        <p:pic>
          <p:nvPicPr>
            <p:cNvPr id="211" name="Picture 210"/>
            <p:cNvPicPr>
              <a:picLocks noChangeAspect="1"/>
            </p:cNvPicPr>
            <p:nvPr/>
          </p:nvPicPr>
          <p:blipFill>
            <a:blip r:embed="rId181" cstate="email">
              <a:extLst>
                <a:ext uri="{28A0092B-C50C-407E-A947-70E740481C1C}">
                  <a14:useLocalDpi xmlns:a14="http://schemas.microsoft.com/office/drawing/2010/main"/>
                </a:ext>
              </a:extLst>
            </a:blip>
            <a:stretch>
              <a:fillRect/>
            </a:stretch>
          </p:blipFill>
          <p:spPr>
            <a:xfrm>
              <a:off x="7753723" y="3494661"/>
              <a:ext cx="351006" cy="197308"/>
            </a:xfrm>
            <a:prstGeom prst="rect">
              <a:avLst/>
            </a:prstGeom>
          </p:spPr>
        </p:pic>
        <p:pic>
          <p:nvPicPr>
            <p:cNvPr id="212" name="Picture 211"/>
            <p:cNvPicPr>
              <a:picLocks noChangeAspect="1"/>
            </p:cNvPicPr>
            <p:nvPr/>
          </p:nvPicPr>
          <p:blipFill>
            <a:blip r:embed="rId182" cstate="email">
              <a:extLst>
                <a:ext uri="{28A0092B-C50C-407E-A947-70E740481C1C}">
                  <a14:useLocalDpi xmlns:a14="http://schemas.microsoft.com/office/drawing/2010/main"/>
                </a:ext>
              </a:extLst>
            </a:blip>
            <a:stretch>
              <a:fillRect/>
            </a:stretch>
          </p:blipFill>
          <p:spPr>
            <a:xfrm>
              <a:off x="6358128" y="4798270"/>
              <a:ext cx="379529" cy="227747"/>
            </a:xfrm>
            <a:prstGeom prst="rect">
              <a:avLst/>
            </a:prstGeom>
          </p:spPr>
        </p:pic>
        <p:pic>
          <p:nvPicPr>
            <p:cNvPr id="213" name="Picture 212"/>
            <p:cNvPicPr>
              <a:picLocks noChangeAspect="1"/>
            </p:cNvPicPr>
            <p:nvPr/>
          </p:nvPicPr>
          <p:blipFill>
            <a:blip r:embed="rId183" cstate="email">
              <a:extLst>
                <a:ext uri="{28A0092B-C50C-407E-A947-70E740481C1C}">
                  <a14:useLocalDpi xmlns:a14="http://schemas.microsoft.com/office/drawing/2010/main"/>
                </a:ext>
              </a:extLst>
            </a:blip>
            <a:stretch>
              <a:fillRect/>
            </a:stretch>
          </p:blipFill>
          <p:spPr>
            <a:xfrm>
              <a:off x="6180453" y="5032056"/>
              <a:ext cx="385933" cy="214702"/>
            </a:xfrm>
            <a:prstGeom prst="rect">
              <a:avLst/>
            </a:prstGeom>
          </p:spPr>
        </p:pic>
        <p:pic>
          <p:nvPicPr>
            <p:cNvPr id="214" name="Picture 213"/>
            <p:cNvPicPr>
              <a:picLocks noChangeAspect="1"/>
            </p:cNvPicPr>
            <p:nvPr/>
          </p:nvPicPr>
          <p:blipFill>
            <a:blip r:embed="rId184" cstate="email">
              <a:extLst>
                <a:ext uri="{28A0092B-C50C-407E-A947-70E740481C1C}">
                  <a14:useLocalDpi xmlns:a14="http://schemas.microsoft.com/office/drawing/2010/main"/>
                </a:ext>
              </a:extLst>
            </a:blip>
            <a:stretch>
              <a:fillRect/>
            </a:stretch>
          </p:blipFill>
          <p:spPr>
            <a:xfrm>
              <a:off x="6484956" y="3919632"/>
              <a:ext cx="337618" cy="197308"/>
            </a:xfrm>
            <a:prstGeom prst="rect">
              <a:avLst/>
            </a:prstGeom>
          </p:spPr>
        </p:pic>
        <p:pic>
          <p:nvPicPr>
            <p:cNvPr id="215" name="Picture 214"/>
            <p:cNvPicPr>
              <a:picLocks noChangeAspect="1"/>
            </p:cNvPicPr>
            <p:nvPr/>
          </p:nvPicPr>
          <p:blipFill>
            <a:blip r:embed="rId185" cstate="email">
              <a:extLst>
                <a:ext uri="{28A0092B-C50C-407E-A947-70E740481C1C}">
                  <a14:useLocalDpi xmlns:a14="http://schemas.microsoft.com/office/drawing/2010/main"/>
                </a:ext>
              </a:extLst>
            </a:blip>
            <a:stretch>
              <a:fillRect/>
            </a:stretch>
          </p:blipFill>
          <p:spPr>
            <a:xfrm>
              <a:off x="6764624" y="2684150"/>
              <a:ext cx="378947" cy="195677"/>
            </a:xfrm>
            <a:prstGeom prst="rect">
              <a:avLst/>
            </a:prstGeom>
          </p:spPr>
        </p:pic>
        <p:pic>
          <p:nvPicPr>
            <p:cNvPr id="216" name="Picture 215"/>
            <p:cNvPicPr>
              <a:picLocks noChangeAspect="1"/>
            </p:cNvPicPr>
            <p:nvPr/>
          </p:nvPicPr>
          <p:blipFill>
            <a:blip r:embed="rId186" cstate="email">
              <a:extLst>
                <a:ext uri="{28A0092B-C50C-407E-A947-70E740481C1C}">
                  <a14:useLocalDpi xmlns:a14="http://schemas.microsoft.com/office/drawing/2010/main"/>
                </a:ext>
              </a:extLst>
            </a:blip>
            <a:stretch>
              <a:fillRect/>
            </a:stretch>
          </p:blipFill>
          <p:spPr>
            <a:xfrm>
              <a:off x="6023001" y="5285995"/>
              <a:ext cx="365559" cy="220137"/>
            </a:xfrm>
            <a:prstGeom prst="rect">
              <a:avLst/>
            </a:prstGeom>
          </p:spPr>
        </p:pic>
        <p:pic>
          <p:nvPicPr>
            <p:cNvPr id="217" name="Picture 216"/>
            <p:cNvPicPr>
              <a:picLocks noChangeAspect="1"/>
            </p:cNvPicPr>
            <p:nvPr/>
          </p:nvPicPr>
          <p:blipFill>
            <a:blip r:embed="rId187" cstate="email">
              <a:extLst>
                <a:ext uri="{28A0092B-C50C-407E-A947-70E740481C1C}">
                  <a14:useLocalDpi xmlns:a14="http://schemas.microsoft.com/office/drawing/2010/main"/>
                </a:ext>
              </a:extLst>
            </a:blip>
            <a:stretch>
              <a:fillRect/>
            </a:stretch>
          </p:blipFill>
          <p:spPr>
            <a:xfrm>
              <a:off x="6640588" y="5058530"/>
              <a:ext cx="355081" cy="195677"/>
            </a:xfrm>
            <a:prstGeom prst="rect">
              <a:avLst/>
            </a:prstGeom>
          </p:spPr>
        </p:pic>
        <p:pic>
          <p:nvPicPr>
            <p:cNvPr id="218" name="Picture 217"/>
            <p:cNvPicPr>
              <a:picLocks noChangeAspect="1"/>
            </p:cNvPicPr>
            <p:nvPr/>
          </p:nvPicPr>
          <p:blipFill>
            <a:blip r:embed="rId188" cstate="email">
              <a:extLst>
                <a:ext uri="{28A0092B-C50C-407E-A947-70E740481C1C}">
                  <a14:useLocalDpi xmlns:a14="http://schemas.microsoft.com/office/drawing/2010/main"/>
                </a:ext>
              </a:extLst>
            </a:blip>
            <a:stretch>
              <a:fillRect/>
            </a:stretch>
          </p:blipFill>
          <p:spPr>
            <a:xfrm>
              <a:off x="7088918" y="5031910"/>
              <a:ext cx="345185" cy="206005"/>
            </a:xfrm>
            <a:prstGeom prst="rect">
              <a:avLst/>
            </a:prstGeom>
          </p:spPr>
        </p:pic>
        <p:pic>
          <p:nvPicPr>
            <p:cNvPr id="219" name="Picture 218"/>
            <p:cNvPicPr>
              <a:picLocks noChangeAspect="1"/>
            </p:cNvPicPr>
            <p:nvPr/>
          </p:nvPicPr>
          <p:blipFill>
            <a:blip r:embed="rId189" cstate="email">
              <a:extLst>
                <a:ext uri="{28A0092B-C50C-407E-A947-70E740481C1C}">
                  <a14:useLocalDpi xmlns:a14="http://schemas.microsoft.com/office/drawing/2010/main"/>
                </a:ext>
              </a:extLst>
            </a:blip>
            <a:stretch>
              <a:fillRect/>
            </a:stretch>
          </p:blipFill>
          <p:spPr>
            <a:xfrm>
              <a:off x="6439843" y="4487963"/>
              <a:ext cx="362066" cy="225573"/>
            </a:xfrm>
            <a:prstGeom prst="rect">
              <a:avLst/>
            </a:prstGeom>
          </p:spPr>
        </p:pic>
        <p:pic>
          <p:nvPicPr>
            <p:cNvPr id="220" name="Picture 219"/>
            <p:cNvPicPr>
              <a:picLocks noChangeAspect="1"/>
            </p:cNvPicPr>
            <p:nvPr/>
          </p:nvPicPr>
          <p:blipFill>
            <a:blip r:embed="rId190" cstate="email">
              <a:extLst>
                <a:ext uri="{28A0092B-C50C-407E-A947-70E740481C1C}">
                  <a14:useLocalDpi xmlns:a14="http://schemas.microsoft.com/office/drawing/2010/main"/>
                </a:ext>
              </a:extLst>
            </a:blip>
            <a:stretch>
              <a:fillRect/>
            </a:stretch>
          </p:blipFill>
          <p:spPr>
            <a:xfrm>
              <a:off x="6438426" y="3046182"/>
              <a:ext cx="355081" cy="232639"/>
            </a:xfrm>
            <a:prstGeom prst="rect">
              <a:avLst/>
            </a:prstGeom>
          </p:spPr>
        </p:pic>
        <p:pic>
          <p:nvPicPr>
            <p:cNvPr id="221" name="Picture 220"/>
            <p:cNvPicPr>
              <a:picLocks noChangeAspect="1"/>
            </p:cNvPicPr>
            <p:nvPr/>
          </p:nvPicPr>
          <p:blipFill>
            <a:blip r:embed="rId191" cstate="email">
              <a:extLst>
                <a:ext uri="{28A0092B-C50C-407E-A947-70E740481C1C}">
                  <a14:useLocalDpi xmlns:a14="http://schemas.microsoft.com/office/drawing/2010/main"/>
                </a:ext>
              </a:extLst>
            </a:blip>
            <a:stretch>
              <a:fillRect/>
            </a:stretch>
          </p:blipFill>
          <p:spPr>
            <a:xfrm>
              <a:off x="6815808" y="4260910"/>
              <a:ext cx="334707" cy="195677"/>
            </a:xfrm>
            <a:prstGeom prst="rect">
              <a:avLst/>
            </a:prstGeom>
          </p:spPr>
        </p:pic>
        <p:pic>
          <p:nvPicPr>
            <p:cNvPr id="222" name="Picture 221"/>
            <p:cNvPicPr>
              <a:picLocks noChangeAspect="1"/>
            </p:cNvPicPr>
            <p:nvPr/>
          </p:nvPicPr>
          <p:blipFill>
            <a:blip r:embed="rId192" cstate="email">
              <a:extLst>
                <a:ext uri="{28A0092B-C50C-407E-A947-70E740481C1C}">
                  <a14:useLocalDpi xmlns:a14="http://schemas.microsoft.com/office/drawing/2010/main"/>
                </a:ext>
              </a:extLst>
            </a:blip>
            <a:stretch>
              <a:fillRect/>
            </a:stretch>
          </p:blipFill>
          <p:spPr>
            <a:xfrm>
              <a:off x="6971263" y="3500687"/>
              <a:ext cx="359156" cy="196764"/>
            </a:xfrm>
            <a:prstGeom prst="rect">
              <a:avLst/>
            </a:prstGeom>
          </p:spPr>
        </p:pic>
        <p:pic>
          <p:nvPicPr>
            <p:cNvPr id="223" name="Picture 222"/>
            <p:cNvPicPr>
              <a:picLocks noChangeAspect="1"/>
            </p:cNvPicPr>
            <p:nvPr/>
          </p:nvPicPr>
          <p:blipFill>
            <a:blip r:embed="rId193" cstate="email">
              <a:extLst>
                <a:ext uri="{28A0092B-C50C-407E-A947-70E740481C1C}">
                  <a14:useLocalDpi xmlns:a14="http://schemas.microsoft.com/office/drawing/2010/main"/>
                </a:ext>
              </a:extLst>
            </a:blip>
            <a:stretch>
              <a:fillRect/>
            </a:stretch>
          </p:blipFill>
          <p:spPr>
            <a:xfrm>
              <a:off x="6230546" y="5568272"/>
              <a:ext cx="325394" cy="196764"/>
            </a:xfrm>
            <a:prstGeom prst="rect">
              <a:avLst/>
            </a:prstGeom>
          </p:spPr>
        </p:pic>
        <p:pic>
          <p:nvPicPr>
            <p:cNvPr id="224" name="Picture 223"/>
            <p:cNvPicPr>
              <a:picLocks noChangeAspect="1"/>
            </p:cNvPicPr>
            <p:nvPr/>
          </p:nvPicPr>
          <p:blipFill>
            <a:blip r:embed="rId194" cstate="email">
              <a:extLst>
                <a:ext uri="{28A0092B-C50C-407E-A947-70E740481C1C}">
                  <a14:useLocalDpi xmlns:a14="http://schemas.microsoft.com/office/drawing/2010/main"/>
                </a:ext>
              </a:extLst>
            </a:blip>
            <a:stretch>
              <a:fillRect/>
            </a:stretch>
          </p:blipFill>
          <p:spPr>
            <a:xfrm>
              <a:off x="6895620" y="5294006"/>
              <a:ext cx="360320" cy="211440"/>
            </a:xfrm>
            <a:prstGeom prst="rect">
              <a:avLst/>
            </a:prstGeom>
          </p:spPr>
        </p:pic>
        <p:pic>
          <p:nvPicPr>
            <p:cNvPr id="225" name="Picture 224"/>
            <p:cNvPicPr>
              <a:picLocks noChangeAspect="1"/>
            </p:cNvPicPr>
            <p:nvPr/>
          </p:nvPicPr>
          <p:blipFill>
            <a:blip r:embed="rId195" cstate="email">
              <a:extLst>
                <a:ext uri="{28A0092B-C50C-407E-A947-70E740481C1C}">
                  <a14:useLocalDpi xmlns:a14="http://schemas.microsoft.com/office/drawing/2010/main"/>
                </a:ext>
              </a:extLst>
            </a:blip>
            <a:stretch>
              <a:fillRect/>
            </a:stretch>
          </p:blipFill>
          <p:spPr>
            <a:xfrm>
              <a:off x="6861718" y="3753682"/>
              <a:ext cx="355663" cy="206548"/>
            </a:xfrm>
            <a:prstGeom prst="rect">
              <a:avLst/>
            </a:prstGeom>
          </p:spPr>
        </p:pic>
        <p:pic>
          <p:nvPicPr>
            <p:cNvPr id="226" name="Picture 225"/>
            <p:cNvPicPr>
              <a:picLocks noChangeAspect="1"/>
            </p:cNvPicPr>
            <p:nvPr/>
          </p:nvPicPr>
          <p:blipFill>
            <a:blip r:embed="rId196" cstate="email">
              <a:extLst>
                <a:ext uri="{28A0092B-C50C-407E-A947-70E740481C1C}">
                  <a14:useLocalDpi xmlns:a14="http://schemas.microsoft.com/office/drawing/2010/main"/>
                </a:ext>
              </a:extLst>
            </a:blip>
            <a:stretch>
              <a:fillRect/>
            </a:stretch>
          </p:blipFill>
          <p:spPr>
            <a:xfrm>
              <a:off x="5989165" y="3508270"/>
              <a:ext cx="332961" cy="197851"/>
            </a:xfrm>
            <a:prstGeom prst="rect">
              <a:avLst/>
            </a:prstGeom>
          </p:spPr>
        </p:pic>
        <p:pic>
          <p:nvPicPr>
            <p:cNvPr id="227" name="Picture 226"/>
            <p:cNvPicPr>
              <a:picLocks noChangeAspect="1"/>
            </p:cNvPicPr>
            <p:nvPr/>
          </p:nvPicPr>
          <p:blipFill>
            <a:blip r:embed="rId197" cstate="email">
              <a:extLst>
                <a:ext uri="{28A0092B-C50C-407E-A947-70E740481C1C}">
                  <a14:useLocalDpi xmlns:a14="http://schemas.microsoft.com/office/drawing/2010/main"/>
                </a:ext>
              </a:extLst>
            </a:blip>
            <a:stretch>
              <a:fillRect/>
            </a:stretch>
          </p:blipFill>
          <p:spPr>
            <a:xfrm>
              <a:off x="6443567" y="3650393"/>
              <a:ext cx="359738" cy="197308"/>
            </a:xfrm>
            <a:prstGeom prst="rect">
              <a:avLst/>
            </a:prstGeom>
          </p:spPr>
        </p:pic>
        <p:pic>
          <p:nvPicPr>
            <p:cNvPr id="228" name="Picture 227"/>
            <p:cNvPicPr>
              <a:picLocks noChangeAspect="1"/>
            </p:cNvPicPr>
            <p:nvPr/>
          </p:nvPicPr>
          <p:blipFill>
            <a:blip r:embed="rId198" cstate="email">
              <a:extLst>
                <a:ext uri="{28A0092B-C50C-407E-A947-70E740481C1C}">
                  <a14:useLocalDpi xmlns:a14="http://schemas.microsoft.com/office/drawing/2010/main"/>
                </a:ext>
              </a:extLst>
            </a:blip>
            <a:stretch>
              <a:fillRect/>
            </a:stretch>
          </p:blipFill>
          <p:spPr>
            <a:xfrm>
              <a:off x="7325158" y="3844919"/>
              <a:ext cx="356246" cy="220681"/>
            </a:xfrm>
            <a:prstGeom prst="rect">
              <a:avLst/>
            </a:prstGeom>
          </p:spPr>
        </p:pic>
        <p:pic>
          <p:nvPicPr>
            <p:cNvPr id="229" name="Picture 228"/>
            <p:cNvPicPr>
              <a:picLocks noChangeAspect="1"/>
            </p:cNvPicPr>
            <p:nvPr/>
          </p:nvPicPr>
          <p:blipFill>
            <a:blip r:embed="rId199" cstate="email">
              <a:extLst>
                <a:ext uri="{28A0092B-C50C-407E-A947-70E740481C1C}">
                  <a14:useLocalDpi xmlns:a14="http://schemas.microsoft.com/office/drawing/2010/main"/>
                </a:ext>
              </a:extLst>
            </a:blip>
            <a:stretch>
              <a:fillRect/>
            </a:stretch>
          </p:blipFill>
          <p:spPr>
            <a:xfrm>
              <a:off x="7275349" y="2983801"/>
              <a:ext cx="331797" cy="196764"/>
            </a:xfrm>
            <a:prstGeom prst="rect">
              <a:avLst/>
            </a:prstGeom>
          </p:spPr>
        </p:pic>
        <p:pic>
          <p:nvPicPr>
            <p:cNvPr id="230" name="Picture 229"/>
            <p:cNvPicPr>
              <a:picLocks noChangeAspect="1"/>
            </p:cNvPicPr>
            <p:nvPr/>
          </p:nvPicPr>
          <p:blipFill>
            <a:blip r:embed="rId200" cstate="email">
              <a:extLst>
                <a:ext uri="{28A0092B-C50C-407E-A947-70E740481C1C}">
                  <a14:useLocalDpi xmlns:a14="http://schemas.microsoft.com/office/drawing/2010/main"/>
                </a:ext>
              </a:extLst>
            </a:blip>
            <a:stretch>
              <a:fillRect/>
            </a:stretch>
          </p:blipFill>
          <p:spPr>
            <a:xfrm>
              <a:off x="7760415" y="3775953"/>
              <a:ext cx="281736" cy="198395"/>
            </a:xfrm>
            <a:prstGeom prst="rect">
              <a:avLst/>
            </a:prstGeom>
          </p:spPr>
        </p:pic>
        <p:pic>
          <p:nvPicPr>
            <p:cNvPr id="231" name="Picture 230"/>
            <p:cNvPicPr>
              <a:picLocks noChangeAspect="1"/>
            </p:cNvPicPr>
            <p:nvPr/>
          </p:nvPicPr>
          <p:blipFill>
            <a:blip r:embed="rId201" cstate="email">
              <a:extLst>
                <a:ext uri="{28A0092B-C50C-407E-A947-70E740481C1C}">
                  <a14:useLocalDpi xmlns:a14="http://schemas.microsoft.com/office/drawing/2010/main"/>
                </a:ext>
              </a:extLst>
            </a:blip>
            <a:stretch>
              <a:fillRect/>
            </a:stretch>
          </p:blipFill>
          <p:spPr>
            <a:xfrm>
              <a:off x="7305012" y="5448021"/>
              <a:ext cx="357410" cy="197851"/>
            </a:xfrm>
            <a:prstGeom prst="rect">
              <a:avLst/>
            </a:prstGeom>
          </p:spPr>
        </p:pic>
        <p:pic>
          <p:nvPicPr>
            <p:cNvPr id="232" name="Picture 231"/>
            <p:cNvPicPr>
              <a:picLocks noChangeAspect="1"/>
            </p:cNvPicPr>
            <p:nvPr/>
          </p:nvPicPr>
          <p:blipFill>
            <a:blip r:embed="rId202" cstate="email">
              <a:extLst>
                <a:ext uri="{28A0092B-C50C-407E-A947-70E740481C1C}">
                  <a14:useLocalDpi xmlns:a14="http://schemas.microsoft.com/office/drawing/2010/main"/>
                </a:ext>
              </a:extLst>
            </a:blip>
            <a:stretch>
              <a:fillRect/>
            </a:stretch>
          </p:blipFill>
          <p:spPr>
            <a:xfrm>
              <a:off x="6890344" y="4015778"/>
              <a:ext cx="362066" cy="217963"/>
            </a:xfrm>
            <a:prstGeom prst="rect">
              <a:avLst/>
            </a:prstGeom>
          </p:spPr>
        </p:pic>
        <p:pic>
          <p:nvPicPr>
            <p:cNvPr id="233" name="Picture 232"/>
            <p:cNvPicPr>
              <a:picLocks noChangeAspect="1"/>
            </p:cNvPicPr>
            <p:nvPr/>
          </p:nvPicPr>
          <p:blipFill>
            <a:blip r:embed="rId203" cstate="email">
              <a:extLst>
                <a:ext uri="{28A0092B-C50C-407E-A947-70E740481C1C}">
                  <a14:useLocalDpi xmlns:a14="http://schemas.microsoft.com/office/drawing/2010/main"/>
                </a:ext>
              </a:extLst>
            </a:blip>
            <a:stretch>
              <a:fillRect/>
            </a:stretch>
          </p:blipFill>
          <p:spPr>
            <a:xfrm>
              <a:off x="7469347" y="5249675"/>
              <a:ext cx="374873" cy="175566"/>
            </a:xfrm>
            <a:prstGeom prst="rect">
              <a:avLst/>
            </a:prstGeom>
          </p:spPr>
        </p:pic>
        <p:pic>
          <p:nvPicPr>
            <p:cNvPr id="234" name="Picture 233"/>
            <p:cNvPicPr>
              <a:picLocks noChangeAspect="1"/>
            </p:cNvPicPr>
            <p:nvPr/>
          </p:nvPicPr>
          <p:blipFill>
            <a:blip r:embed="rId204" cstate="email">
              <a:extLst>
                <a:ext uri="{28A0092B-C50C-407E-A947-70E740481C1C}">
                  <a14:useLocalDpi xmlns:a14="http://schemas.microsoft.com/office/drawing/2010/main"/>
                </a:ext>
              </a:extLst>
            </a:blip>
            <a:stretch>
              <a:fillRect/>
            </a:stretch>
          </p:blipFill>
          <p:spPr>
            <a:xfrm>
              <a:off x="7291390" y="4761393"/>
              <a:ext cx="318991" cy="197308"/>
            </a:xfrm>
            <a:prstGeom prst="rect">
              <a:avLst/>
            </a:prstGeom>
          </p:spPr>
        </p:pic>
        <p:pic>
          <p:nvPicPr>
            <p:cNvPr id="235" name="Picture 234"/>
            <p:cNvPicPr>
              <a:picLocks noChangeAspect="1"/>
            </p:cNvPicPr>
            <p:nvPr/>
          </p:nvPicPr>
          <p:blipFill>
            <a:blip r:embed="rId205" cstate="email">
              <a:extLst>
                <a:ext uri="{28A0092B-C50C-407E-A947-70E740481C1C}">
                  <a14:useLocalDpi xmlns:a14="http://schemas.microsoft.com/office/drawing/2010/main"/>
                </a:ext>
              </a:extLst>
            </a:blip>
            <a:stretch>
              <a:fillRect/>
            </a:stretch>
          </p:blipFill>
          <p:spPr>
            <a:xfrm>
              <a:off x="7747032" y="4288369"/>
              <a:ext cx="355081" cy="232639"/>
            </a:xfrm>
            <a:prstGeom prst="rect">
              <a:avLst/>
            </a:prstGeom>
          </p:spPr>
        </p:pic>
        <p:pic>
          <p:nvPicPr>
            <p:cNvPr id="236" name="Picture 235"/>
            <p:cNvPicPr>
              <a:picLocks noChangeAspect="1"/>
            </p:cNvPicPr>
            <p:nvPr/>
          </p:nvPicPr>
          <p:blipFill>
            <a:blip r:embed="rId206" cstate="email">
              <a:extLst>
                <a:ext uri="{28A0092B-C50C-407E-A947-70E740481C1C}">
                  <a14:useLocalDpi xmlns:a14="http://schemas.microsoft.com/office/drawing/2010/main"/>
                </a:ext>
              </a:extLst>
            </a:blip>
            <a:stretch>
              <a:fillRect/>
            </a:stretch>
          </p:blipFill>
          <p:spPr>
            <a:xfrm>
              <a:off x="7414939" y="3240428"/>
              <a:ext cx="355081" cy="232639"/>
            </a:xfrm>
            <a:prstGeom prst="rect">
              <a:avLst/>
            </a:prstGeom>
          </p:spPr>
        </p:pic>
        <p:pic>
          <p:nvPicPr>
            <p:cNvPr id="237" name="Picture 236"/>
            <p:cNvPicPr>
              <a:picLocks noChangeAspect="1"/>
            </p:cNvPicPr>
            <p:nvPr/>
          </p:nvPicPr>
          <p:blipFill>
            <a:blip r:embed="rId207" cstate="email">
              <a:extLst>
                <a:ext uri="{28A0092B-C50C-407E-A947-70E740481C1C}">
                  <a14:useLocalDpi xmlns:a14="http://schemas.microsoft.com/office/drawing/2010/main"/>
                </a:ext>
              </a:extLst>
            </a:blip>
            <a:stretch>
              <a:fillRect/>
            </a:stretch>
          </p:blipFill>
          <p:spPr>
            <a:xfrm>
              <a:off x="5962577" y="4062992"/>
              <a:ext cx="355081" cy="232639"/>
            </a:xfrm>
            <a:prstGeom prst="rect">
              <a:avLst/>
            </a:prstGeom>
          </p:spPr>
        </p:pic>
        <p:pic>
          <p:nvPicPr>
            <p:cNvPr id="238" name="Picture 237"/>
            <p:cNvPicPr>
              <a:picLocks noChangeAspect="1"/>
            </p:cNvPicPr>
            <p:nvPr/>
          </p:nvPicPr>
          <p:blipFill>
            <a:blip r:embed="rId208" cstate="email">
              <a:extLst>
                <a:ext uri="{28A0092B-C50C-407E-A947-70E740481C1C}">
                  <a14:useLocalDpi xmlns:a14="http://schemas.microsoft.com/office/drawing/2010/main"/>
                </a:ext>
              </a:extLst>
            </a:blip>
            <a:stretch>
              <a:fillRect/>
            </a:stretch>
          </p:blipFill>
          <p:spPr>
            <a:xfrm>
              <a:off x="6450435" y="5318230"/>
              <a:ext cx="368470" cy="216876"/>
            </a:xfrm>
            <a:prstGeom prst="rect">
              <a:avLst/>
            </a:prstGeom>
          </p:spPr>
        </p:pic>
        <p:pic>
          <p:nvPicPr>
            <p:cNvPr id="239" name="Picture 238"/>
            <p:cNvPicPr>
              <a:picLocks noChangeAspect="1"/>
            </p:cNvPicPr>
            <p:nvPr/>
          </p:nvPicPr>
          <p:blipFill>
            <a:blip r:embed="rId209" cstate="email">
              <a:extLst>
                <a:ext uri="{28A0092B-C50C-407E-A947-70E740481C1C}">
                  <a14:useLocalDpi xmlns:a14="http://schemas.microsoft.com/office/drawing/2010/main"/>
                </a:ext>
              </a:extLst>
            </a:blip>
            <a:stretch>
              <a:fillRect/>
            </a:stretch>
          </p:blipFill>
          <p:spPr>
            <a:xfrm>
              <a:off x="6799633" y="4719208"/>
              <a:ext cx="380694" cy="241336"/>
            </a:xfrm>
            <a:prstGeom prst="rect">
              <a:avLst/>
            </a:prstGeom>
          </p:spPr>
        </p:pic>
        <p:pic>
          <p:nvPicPr>
            <p:cNvPr id="240" name="Picture 239"/>
            <p:cNvPicPr>
              <a:picLocks noChangeAspect="1"/>
            </p:cNvPicPr>
            <p:nvPr/>
          </p:nvPicPr>
          <p:blipFill>
            <a:blip r:embed="rId210" cstate="email">
              <a:extLst>
                <a:ext uri="{28A0092B-C50C-407E-A947-70E740481C1C}">
                  <a14:useLocalDpi xmlns:a14="http://schemas.microsoft.com/office/drawing/2010/main"/>
                </a:ext>
              </a:extLst>
            </a:blip>
            <a:stretch>
              <a:fillRect/>
            </a:stretch>
          </p:blipFill>
          <p:spPr>
            <a:xfrm>
              <a:off x="7295113" y="4152330"/>
              <a:ext cx="389425" cy="240792"/>
            </a:xfrm>
            <a:prstGeom prst="rect">
              <a:avLst/>
            </a:prstGeom>
          </p:spPr>
        </p:pic>
      </p:grpSp>
      <p:sp>
        <p:nvSpPr>
          <p:cNvPr id="3" name="TextBox 2"/>
          <p:cNvSpPr txBox="1"/>
          <p:nvPr/>
        </p:nvSpPr>
        <p:spPr>
          <a:xfrm rot="16200000">
            <a:off x="6302034" y="2798908"/>
            <a:ext cx="5468488" cy="215444"/>
          </a:xfrm>
          <a:prstGeom prst="rect">
            <a:avLst/>
          </a:prstGeom>
          <a:noFill/>
        </p:spPr>
        <p:txBody>
          <a:bodyPr wrap="square" rtlCol="0">
            <a:spAutoFit/>
          </a:bodyPr>
          <a:lstStyle/>
          <a:p>
            <a:r>
              <a:rPr lang="fr-CH" sz="800" dirty="0" smtClean="0"/>
              <a:t>Cette page ne présente aucune opinion politique ni ne prétend être le reflet exact d’une situation actuelle.</a:t>
            </a:r>
            <a:endParaRPr lang="fr-CH" sz="800" dirty="0"/>
          </a:p>
        </p:txBody>
      </p:sp>
      <p:pic>
        <p:nvPicPr>
          <p:cNvPr id="267" name="Picture 266"/>
          <p:cNvPicPr>
            <a:picLocks noChangeAspect="1"/>
          </p:cNvPicPr>
          <p:nvPr/>
        </p:nvPicPr>
        <p:blipFill>
          <a:blip r:embed="rId211" cstate="print">
            <a:extLst>
              <a:ext uri="{28A0092B-C50C-407E-A947-70E740481C1C}">
                <a14:useLocalDpi xmlns:a14="http://schemas.microsoft.com/office/drawing/2010/main" val="0"/>
              </a:ext>
            </a:extLst>
          </a:blip>
          <a:stretch>
            <a:fillRect/>
          </a:stretch>
        </p:blipFill>
        <p:spPr>
          <a:xfrm>
            <a:off x="2836527" y="5515583"/>
            <a:ext cx="135031" cy="135551"/>
          </a:xfrm>
          <a:prstGeom prst="rect">
            <a:avLst/>
          </a:prstGeom>
        </p:spPr>
      </p:pic>
    </p:spTree>
    <p:extLst>
      <p:ext uri="{BB962C8B-B14F-4D97-AF65-F5344CB8AC3E}">
        <p14:creationId xmlns:p14="http://schemas.microsoft.com/office/powerpoint/2010/main" val="1536133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Puissance 3</a:t>
            </a:r>
            <a:endParaRPr lang="en-US" dirty="0"/>
          </a:p>
        </p:txBody>
      </p:sp>
      <p:sp>
        <p:nvSpPr>
          <p:cNvPr id="29" name="nif nif"/>
          <p:cNvSpPr txBox="1"/>
          <p:nvPr/>
        </p:nvSpPr>
        <p:spPr>
          <a:xfrm rot="21005982">
            <a:off x="1220701" y="2297913"/>
            <a:ext cx="2880722" cy="830997"/>
          </a:xfrm>
          <a:prstGeom prst="rect">
            <a:avLst/>
          </a:prstGeom>
          <a:noFill/>
        </p:spPr>
        <p:txBody>
          <a:bodyPr wrap="square" rtlCol="0">
            <a:spAutoFit/>
          </a:bodyPr>
          <a:lstStyle/>
          <a:p>
            <a:pPr algn="ctr"/>
            <a:r>
              <a:rPr lang="fr-CH" sz="4800" dirty="0" smtClean="0"/>
              <a:t>nif </a:t>
            </a:r>
            <a:r>
              <a:rPr lang="fr-CH" sz="4800" dirty="0" err="1" smtClean="0"/>
              <a:t>nif</a:t>
            </a:r>
            <a:endParaRPr lang="fr-CH" sz="4800" dirty="0" smtClean="0"/>
          </a:p>
        </p:txBody>
      </p:sp>
      <p:sp>
        <p:nvSpPr>
          <p:cNvPr id="30" name="naf naf"/>
          <p:cNvSpPr txBox="1"/>
          <p:nvPr/>
        </p:nvSpPr>
        <p:spPr>
          <a:xfrm>
            <a:off x="3131637" y="2713412"/>
            <a:ext cx="2880722" cy="830997"/>
          </a:xfrm>
          <a:prstGeom prst="rect">
            <a:avLst/>
          </a:prstGeom>
          <a:noFill/>
        </p:spPr>
        <p:txBody>
          <a:bodyPr wrap="square" rtlCol="0">
            <a:spAutoFit/>
          </a:bodyPr>
          <a:lstStyle/>
          <a:p>
            <a:pPr algn="ctr"/>
            <a:r>
              <a:rPr lang="fr-CH" sz="4800" dirty="0" err="1" smtClean="0"/>
              <a:t>naf</a:t>
            </a:r>
            <a:r>
              <a:rPr lang="fr-CH" sz="4800" dirty="0" smtClean="0"/>
              <a:t> </a:t>
            </a:r>
            <a:r>
              <a:rPr lang="fr-CH" sz="4800" dirty="0" err="1" smtClean="0"/>
              <a:t>naf</a:t>
            </a:r>
            <a:endParaRPr lang="fr-CH" sz="4800" dirty="0" smtClean="0"/>
          </a:p>
        </p:txBody>
      </p:sp>
      <p:sp>
        <p:nvSpPr>
          <p:cNvPr id="31" name="nouf nouf"/>
          <p:cNvSpPr txBox="1"/>
          <p:nvPr/>
        </p:nvSpPr>
        <p:spPr>
          <a:xfrm rot="832377">
            <a:off x="5121335" y="3578263"/>
            <a:ext cx="2880722" cy="830997"/>
          </a:xfrm>
          <a:prstGeom prst="rect">
            <a:avLst/>
          </a:prstGeom>
          <a:noFill/>
        </p:spPr>
        <p:txBody>
          <a:bodyPr wrap="square" rtlCol="0">
            <a:spAutoFit/>
          </a:bodyPr>
          <a:lstStyle/>
          <a:p>
            <a:pPr algn="ctr"/>
            <a:r>
              <a:rPr lang="fr-CH" sz="4800" dirty="0" err="1" smtClean="0"/>
              <a:t>nouf</a:t>
            </a:r>
            <a:r>
              <a:rPr lang="fr-CH" sz="4800" dirty="0" smtClean="0"/>
              <a:t> </a:t>
            </a:r>
            <a:r>
              <a:rPr lang="fr-CH" sz="4800" dirty="0" err="1" smtClean="0"/>
              <a:t>nouf</a:t>
            </a:r>
            <a:endParaRPr lang="fr-CH" sz="4800" dirty="0" smtClean="0"/>
          </a:p>
        </p:txBody>
      </p:sp>
      <p:sp>
        <p:nvSpPr>
          <p:cNvPr id="32" name="Athos"/>
          <p:cNvSpPr txBox="1"/>
          <p:nvPr/>
        </p:nvSpPr>
        <p:spPr>
          <a:xfrm rot="21005982">
            <a:off x="1406145" y="2304466"/>
            <a:ext cx="2880722" cy="830997"/>
          </a:xfrm>
          <a:prstGeom prst="rect">
            <a:avLst/>
          </a:prstGeom>
          <a:noFill/>
        </p:spPr>
        <p:txBody>
          <a:bodyPr wrap="square" rtlCol="0">
            <a:spAutoFit/>
          </a:bodyPr>
          <a:lstStyle/>
          <a:p>
            <a:pPr algn="ctr"/>
            <a:r>
              <a:rPr lang="fr-CH" sz="4800" dirty="0"/>
              <a:t>Athos</a:t>
            </a:r>
            <a:endParaRPr lang="fr-CH" sz="4800" dirty="0" smtClean="0"/>
          </a:p>
        </p:txBody>
      </p:sp>
      <p:sp>
        <p:nvSpPr>
          <p:cNvPr id="33" name="Porthos"/>
          <p:cNvSpPr txBox="1"/>
          <p:nvPr/>
        </p:nvSpPr>
        <p:spPr>
          <a:xfrm>
            <a:off x="3131636" y="2719965"/>
            <a:ext cx="2880722" cy="830997"/>
          </a:xfrm>
          <a:prstGeom prst="rect">
            <a:avLst/>
          </a:prstGeom>
          <a:noFill/>
        </p:spPr>
        <p:txBody>
          <a:bodyPr wrap="square" rtlCol="0">
            <a:spAutoFit/>
          </a:bodyPr>
          <a:lstStyle/>
          <a:p>
            <a:pPr algn="ctr"/>
            <a:r>
              <a:rPr lang="fr-CH" sz="4800" dirty="0" err="1"/>
              <a:t>Porthos</a:t>
            </a:r>
            <a:endParaRPr lang="fr-CH" sz="4800" dirty="0" smtClean="0"/>
          </a:p>
        </p:txBody>
      </p:sp>
      <p:sp>
        <p:nvSpPr>
          <p:cNvPr id="34" name="Aramis"/>
          <p:cNvSpPr txBox="1"/>
          <p:nvPr/>
        </p:nvSpPr>
        <p:spPr>
          <a:xfrm rot="832377">
            <a:off x="4662959" y="3468698"/>
            <a:ext cx="2880722" cy="830997"/>
          </a:xfrm>
          <a:prstGeom prst="rect">
            <a:avLst/>
          </a:prstGeom>
          <a:noFill/>
        </p:spPr>
        <p:txBody>
          <a:bodyPr wrap="square" rtlCol="0">
            <a:spAutoFit/>
          </a:bodyPr>
          <a:lstStyle/>
          <a:p>
            <a:pPr algn="ctr"/>
            <a:r>
              <a:rPr lang="fr-CH" sz="4800" dirty="0" err="1"/>
              <a:t>Aramis</a:t>
            </a:r>
            <a:endParaRPr lang="fr-CH" sz="4800" dirty="0" smtClean="0"/>
          </a:p>
        </p:txBody>
      </p:sp>
      <p:pic>
        <p:nvPicPr>
          <p:cNvPr id="16" name="pagnol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75486">
            <a:off x="1346933" y="1570089"/>
            <a:ext cx="2160000" cy="3528000"/>
          </a:xfrm>
          <a:prstGeom prst="rect">
            <a:avLst/>
          </a:prstGeom>
        </p:spPr>
      </p:pic>
      <p:pic>
        <p:nvPicPr>
          <p:cNvPr id="35" name="pagnol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2000" y="1193034"/>
            <a:ext cx="2160000" cy="3525773"/>
          </a:xfrm>
          <a:prstGeom prst="rect">
            <a:avLst/>
          </a:prstGeom>
        </p:spPr>
      </p:pic>
      <p:pic>
        <p:nvPicPr>
          <p:cNvPr id="36" name="pagnol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56946">
            <a:off x="5425288" y="1733329"/>
            <a:ext cx="2160000" cy="3549600"/>
          </a:xfrm>
          <a:prstGeom prst="rect">
            <a:avLst/>
          </a:prstGeom>
        </p:spPr>
      </p:pic>
      <p:pic>
        <p:nvPicPr>
          <p:cNvPr id="41" name="lotr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775486">
            <a:off x="1359022" y="1753690"/>
            <a:ext cx="2160000" cy="3160800"/>
          </a:xfrm>
          <a:prstGeom prst="rect">
            <a:avLst/>
          </a:prstGeom>
        </p:spPr>
      </p:pic>
      <p:pic>
        <p:nvPicPr>
          <p:cNvPr id="42" name="lotr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4089" y="1274721"/>
            <a:ext cx="2160000" cy="3362400"/>
          </a:xfrm>
          <a:prstGeom prst="rect">
            <a:avLst/>
          </a:prstGeom>
        </p:spPr>
      </p:pic>
      <p:pic>
        <p:nvPicPr>
          <p:cNvPr id="43" name="lotr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756946">
            <a:off x="5437377" y="1902530"/>
            <a:ext cx="2160000" cy="3211200"/>
          </a:xfrm>
          <a:prstGeom prst="rect">
            <a:avLst/>
          </a:prstGeom>
        </p:spPr>
      </p:pic>
      <p:sp>
        <p:nvSpPr>
          <p:cNvPr id="62" name="Thèse"/>
          <p:cNvSpPr txBox="1"/>
          <p:nvPr/>
        </p:nvSpPr>
        <p:spPr>
          <a:xfrm rot="21005982">
            <a:off x="1406145" y="2321099"/>
            <a:ext cx="2880722" cy="830997"/>
          </a:xfrm>
          <a:prstGeom prst="rect">
            <a:avLst/>
          </a:prstGeom>
          <a:noFill/>
        </p:spPr>
        <p:txBody>
          <a:bodyPr wrap="square" rtlCol="0">
            <a:spAutoFit/>
          </a:bodyPr>
          <a:lstStyle/>
          <a:p>
            <a:pPr algn="ctr"/>
            <a:r>
              <a:rPr lang="fr-CH" sz="4800" dirty="0"/>
              <a:t>Thèse</a:t>
            </a:r>
            <a:endParaRPr lang="fr-CH" sz="4800" dirty="0" smtClean="0"/>
          </a:p>
        </p:txBody>
      </p:sp>
      <p:sp>
        <p:nvSpPr>
          <p:cNvPr id="63" name="Antithèse"/>
          <p:cNvSpPr txBox="1"/>
          <p:nvPr/>
        </p:nvSpPr>
        <p:spPr>
          <a:xfrm>
            <a:off x="3131636" y="2736598"/>
            <a:ext cx="2880722" cy="830997"/>
          </a:xfrm>
          <a:prstGeom prst="rect">
            <a:avLst/>
          </a:prstGeom>
          <a:noFill/>
        </p:spPr>
        <p:txBody>
          <a:bodyPr wrap="square" rtlCol="0">
            <a:spAutoFit/>
          </a:bodyPr>
          <a:lstStyle/>
          <a:p>
            <a:pPr algn="ctr"/>
            <a:r>
              <a:rPr lang="fr-CH" sz="4800" dirty="0" smtClean="0"/>
              <a:t>Antithèse</a:t>
            </a:r>
          </a:p>
        </p:txBody>
      </p:sp>
      <p:sp>
        <p:nvSpPr>
          <p:cNvPr id="64" name="Synthèse"/>
          <p:cNvSpPr txBox="1"/>
          <p:nvPr/>
        </p:nvSpPr>
        <p:spPr>
          <a:xfrm rot="832377">
            <a:off x="4662959" y="3485331"/>
            <a:ext cx="2880722" cy="830997"/>
          </a:xfrm>
          <a:prstGeom prst="rect">
            <a:avLst/>
          </a:prstGeom>
          <a:noFill/>
        </p:spPr>
        <p:txBody>
          <a:bodyPr wrap="square" rtlCol="0">
            <a:spAutoFit/>
          </a:bodyPr>
          <a:lstStyle/>
          <a:p>
            <a:pPr algn="ctr"/>
            <a:r>
              <a:rPr lang="fr-CH" sz="4800" dirty="0" smtClean="0"/>
              <a:t>Synthèse</a:t>
            </a:r>
          </a:p>
        </p:txBody>
      </p:sp>
      <p:sp>
        <p:nvSpPr>
          <p:cNvPr id="65" name="passé"/>
          <p:cNvSpPr txBox="1"/>
          <p:nvPr/>
        </p:nvSpPr>
        <p:spPr>
          <a:xfrm>
            <a:off x="281555" y="3734090"/>
            <a:ext cx="2880722" cy="830997"/>
          </a:xfrm>
          <a:prstGeom prst="rect">
            <a:avLst/>
          </a:prstGeom>
          <a:noFill/>
        </p:spPr>
        <p:txBody>
          <a:bodyPr wrap="square" rtlCol="0">
            <a:spAutoFit/>
          </a:bodyPr>
          <a:lstStyle/>
          <a:p>
            <a:pPr algn="ctr"/>
            <a:r>
              <a:rPr lang="fr-CH" sz="4800" dirty="0" smtClean="0"/>
              <a:t>Passé</a:t>
            </a:r>
          </a:p>
        </p:txBody>
      </p:sp>
      <p:sp>
        <p:nvSpPr>
          <p:cNvPr id="66" name="présent"/>
          <p:cNvSpPr txBox="1"/>
          <p:nvPr/>
        </p:nvSpPr>
        <p:spPr>
          <a:xfrm>
            <a:off x="3131639" y="2888998"/>
            <a:ext cx="2880722" cy="830997"/>
          </a:xfrm>
          <a:prstGeom prst="rect">
            <a:avLst/>
          </a:prstGeom>
          <a:noFill/>
        </p:spPr>
        <p:txBody>
          <a:bodyPr wrap="square" rtlCol="0">
            <a:spAutoFit/>
          </a:bodyPr>
          <a:lstStyle/>
          <a:p>
            <a:pPr algn="ctr"/>
            <a:r>
              <a:rPr lang="fr-CH" sz="4800" dirty="0" smtClean="0"/>
              <a:t>Présent</a:t>
            </a:r>
          </a:p>
        </p:txBody>
      </p:sp>
      <p:sp>
        <p:nvSpPr>
          <p:cNvPr id="67" name="futur"/>
          <p:cNvSpPr txBox="1"/>
          <p:nvPr/>
        </p:nvSpPr>
        <p:spPr>
          <a:xfrm>
            <a:off x="5929950" y="1873179"/>
            <a:ext cx="2880722" cy="830997"/>
          </a:xfrm>
          <a:prstGeom prst="rect">
            <a:avLst/>
          </a:prstGeom>
          <a:noFill/>
        </p:spPr>
        <p:txBody>
          <a:bodyPr wrap="square" rtlCol="0">
            <a:spAutoFit/>
          </a:bodyPr>
          <a:lstStyle/>
          <a:p>
            <a:pPr algn="ctr"/>
            <a:r>
              <a:rPr lang="fr-CH" sz="4800" dirty="0" smtClean="0"/>
              <a:t>Futur</a:t>
            </a:r>
          </a:p>
        </p:txBody>
      </p:sp>
      <p:sp>
        <p:nvSpPr>
          <p:cNvPr id="68" name="à 3 on saute"/>
          <p:cNvSpPr txBox="1"/>
          <p:nvPr/>
        </p:nvSpPr>
        <p:spPr>
          <a:xfrm>
            <a:off x="2311638" y="2625899"/>
            <a:ext cx="4520724" cy="830997"/>
          </a:xfrm>
          <a:prstGeom prst="rect">
            <a:avLst/>
          </a:prstGeom>
          <a:noFill/>
        </p:spPr>
        <p:txBody>
          <a:bodyPr wrap="square" rtlCol="0">
            <a:spAutoFit/>
          </a:bodyPr>
          <a:lstStyle/>
          <a:p>
            <a:pPr algn="ctr"/>
            <a:r>
              <a:rPr lang="fr-CH" sz="4800" dirty="0" smtClean="0"/>
              <a:t>à 3 on saute...</a:t>
            </a:r>
          </a:p>
        </p:txBody>
      </p:sp>
      <p:sp>
        <p:nvSpPr>
          <p:cNvPr id="69" name="TextBox 68"/>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pic>
        <p:nvPicPr>
          <p:cNvPr id="97" name="Picture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54509" y="5515583"/>
            <a:ext cx="135031" cy="135551"/>
          </a:xfrm>
          <a:prstGeom prst="rect">
            <a:avLst/>
          </a:prstGeom>
        </p:spPr>
      </p:pic>
    </p:spTree>
    <p:extLst>
      <p:ext uri="{BB962C8B-B14F-4D97-AF65-F5344CB8AC3E}">
        <p14:creationId xmlns:p14="http://schemas.microsoft.com/office/powerpoint/2010/main" val="3982929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1000"/>
                                  </p:stCondLst>
                                  <p:childTnLst>
                                    <p:set>
                                      <p:cBhvr>
                                        <p:cTn id="10" dur="1" fill="hold">
                                          <p:stCondLst>
                                            <p:cond delay="0"/>
                                          </p:stCondLst>
                                        </p:cTn>
                                        <p:tgtEl>
                                          <p:spTgt spid="31"/>
                                        </p:tgtEl>
                                        <p:attrNameLst>
                                          <p:attrName>style.visibility</p:attrName>
                                        </p:attrNameLst>
                                      </p:cBhvr>
                                      <p:to>
                                        <p:strVal val="visible"/>
                                      </p:to>
                                    </p:set>
                                  </p:childTnLst>
                                </p:cTn>
                              </p:par>
                            </p:childTnLst>
                          </p:cTn>
                        </p:par>
                        <p:par>
                          <p:cTn id="11" fill="hold">
                            <p:stCondLst>
                              <p:cond delay="1000"/>
                            </p:stCondLst>
                            <p:childTnLst>
                              <p:par>
                                <p:cTn id="12" presetID="10" presetClass="exit" presetSubtype="0" fill="hold" grpId="1" nodeType="afterEffect">
                                  <p:stCondLst>
                                    <p:cond delay="1000"/>
                                  </p:stCondLst>
                                  <p:childTnLst>
                                    <p:animEffect transition="out" filter="fade">
                                      <p:cBhvr>
                                        <p:cTn id="13" dur="500"/>
                                        <p:tgtEl>
                                          <p:spTgt spid="29"/>
                                        </p:tgtEl>
                                      </p:cBhvr>
                                    </p:animEffect>
                                    <p:set>
                                      <p:cBhvr>
                                        <p:cTn id="14" dur="1" fill="hold">
                                          <p:stCondLst>
                                            <p:cond delay="499"/>
                                          </p:stCondLst>
                                        </p:cTn>
                                        <p:tgtEl>
                                          <p:spTgt spid="29"/>
                                        </p:tgtEl>
                                        <p:attrNameLst>
                                          <p:attrName>style.visibility</p:attrName>
                                        </p:attrNameLst>
                                      </p:cBhvr>
                                      <p:to>
                                        <p:strVal val="hidden"/>
                                      </p:to>
                                    </p:set>
                                  </p:childTnLst>
                                </p:cTn>
                              </p:par>
                              <p:par>
                                <p:cTn id="15" presetID="10" presetClass="exit" presetSubtype="0" fill="hold" grpId="1" nodeType="withEffect">
                                  <p:stCondLst>
                                    <p:cond delay="1000"/>
                                  </p:stCondLst>
                                  <p:childTnLst>
                                    <p:animEffect transition="out" filter="fade">
                                      <p:cBhvr>
                                        <p:cTn id="16" dur="500"/>
                                        <p:tgtEl>
                                          <p:spTgt spid="30"/>
                                        </p:tgtEl>
                                      </p:cBhvr>
                                    </p:animEffect>
                                    <p:set>
                                      <p:cBhvr>
                                        <p:cTn id="17" dur="1" fill="hold">
                                          <p:stCondLst>
                                            <p:cond delay="499"/>
                                          </p:stCondLst>
                                        </p:cTn>
                                        <p:tgtEl>
                                          <p:spTgt spid="30"/>
                                        </p:tgtEl>
                                        <p:attrNameLst>
                                          <p:attrName>style.visibility</p:attrName>
                                        </p:attrNameLst>
                                      </p:cBhvr>
                                      <p:to>
                                        <p:strVal val="hidden"/>
                                      </p:to>
                                    </p:set>
                                  </p:childTnLst>
                                </p:cTn>
                              </p:par>
                              <p:par>
                                <p:cTn id="18" presetID="10" presetClass="exit" presetSubtype="0" fill="hold" grpId="1" nodeType="withEffect">
                                  <p:stCondLst>
                                    <p:cond delay="1000"/>
                                  </p:stCondLst>
                                  <p:childTnLst>
                                    <p:animEffect transition="out" filter="fade">
                                      <p:cBhvr>
                                        <p:cTn id="19" dur="500"/>
                                        <p:tgtEl>
                                          <p:spTgt spid="31"/>
                                        </p:tgtEl>
                                      </p:cBhvr>
                                    </p:animEffect>
                                    <p:set>
                                      <p:cBhvr>
                                        <p:cTn id="20" dur="1" fill="hold">
                                          <p:stCondLst>
                                            <p:cond delay="499"/>
                                          </p:stCondLst>
                                        </p:cTn>
                                        <p:tgtEl>
                                          <p:spTgt spid="3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grpId="0" nodeType="withEffect">
                                  <p:stCondLst>
                                    <p:cond delay="1000"/>
                                  </p:stCondLst>
                                  <p:childTnLst>
                                    <p:set>
                                      <p:cBhvr>
                                        <p:cTn id="28" dur="1" fill="hold">
                                          <p:stCondLst>
                                            <p:cond delay="0"/>
                                          </p:stCondLst>
                                        </p:cTn>
                                        <p:tgtEl>
                                          <p:spTgt spid="34"/>
                                        </p:tgtEl>
                                        <p:attrNameLst>
                                          <p:attrName>style.visibility</p:attrName>
                                        </p:attrNameLst>
                                      </p:cBhvr>
                                      <p:to>
                                        <p:strVal val="visible"/>
                                      </p:to>
                                    </p:set>
                                  </p:childTnLst>
                                </p:cTn>
                              </p:par>
                            </p:childTnLst>
                          </p:cTn>
                        </p:par>
                        <p:par>
                          <p:cTn id="29" fill="hold">
                            <p:stCondLst>
                              <p:cond delay="1000"/>
                            </p:stCondLst>
                            <p:childTnLst>
                              <p:par>
                                <p:cTn id="30" presetID="10" presetClass="exit" presetSubtype="0" fill="hold" grpId="1" nodeType="afterEffect">
                                  <p:stCondLst>
                                    <p:cond delay="1000"/>
                                  </p:stCondLst>
                                  <p:childTnLst>
                                    <p:animEffect transition="out" filter="fade">
                                      <p:cBhvr>
                                        <p:cTn id="31" dur="500"/>
                                        <p:tgtEl>
                                          <p:spTgt spid="32"/>
                                        </p:tgtEl>
                                      </p:cBhvr>
                                    </p:animEffect>
                                    <p:set>
                                      <p:cBhvr>
                                        <p:cTn id="32" dur="1" fill="hold">
                                          <p:stCondLst>
                                            <p:cond delay="499"/>
                                          </p:stCondLst>
                                        </p:cTn>
                                        <p:tgtEl>
                                          <p:spTgt spid="32"/>
                                        </p:tgtEl>
                                        <p:attrNameLst>
                                          <p:attrName>style.visibility</p:attrName>
                                        </p:attrNameLst>
                                      </p:cBhvr>
                                      <p:to>
                                        <p:strVal val="hidden"/>
                                      </p:to>
                                    </p:set>
                                  </p:childTnLst>
                                </p:cTn>
                              </p:par>
                              <p:par>
                                <p:cTn id="33" presetID="10" presetClass="exit" presetSubtype="0" fill="hold" grpId="1" nodeType="withEffect">
                                  <p:stCondLst>
                                    <p:cond delay="1000"/>
                                  </p:stCondLst>
                                  <p:childTnLst>
                                    <p:animEffect transition="out" filter="fade">
                                      <p:cBhvr>
                                        <p:cTn id="34" dur="500"/>
                                        <p:tgtEl>
                                          <p:spTgt spid="33"/>
                                        </p:tgtEl>
                                      </p:cBhvr>
                                    </p:animEffect>
                                    <p:set>
                                      <p:cBhvr>
                                        <p:cTn id="35" dur="1" fill="hold">
                                          <p:stCondLst>
                                            <p:cond delay="499"/>
                                          </p:stCondLst>
                                        </p:cTn>
                                        <p:tgtEl>
                                          <p:spTgt spid="33"/>
                                        </p:tgtEl>
                                        <p:attrNameLst>
                                          <p:attrName>style.visibility</p:attrName>
                                        </p:attrNameLst>
                                      </p:cBhvr>
                                      <p:to>
                                        <p:strVal val="hidden"/>
                                      </p:to>
                                    </p:set>
                                  </p:childTnLst>
                                </p:cTn>
                              </p:par>
                              <p:par>
                                <p:cTn id="36" presetID="10" presetClass="exit" presetSubtype="0" fill="hold" grpId="1" nodeType="withEffect">
                                  <p:stCondLst>
                                    <p:cond delay="1000"/>
                                  </p:stCondLst>
                                  <p:childTnLst>
                                    <p:animEffect transition="out" filter="fade">
                                      <p:cBhvr>
                                        <p:cTn id="37" dur="500"/>
                                        <p:tgtEl>
                                          <p:spTgt spid="34"/>
                                        </p:tgtEl>
                                      </p:cBhvr>
                                    </p:animEffect>
                                    <p:set>
                                      <p:cBhvr>
                                        <p:cTn id="38" dur="1" fill="hold">
                                          <p:stCondLst>
                                            <p:cond delay="499"/>
                                          </p:stCondLst>
                                        </p:cTn>
                                        <p:tgtEl>
                                          <p:spTgt spid="3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nodeType="withEffect">
                                  <p:stCondLst>
                                    <p:cond delay="500"/>
                                  </p:stCondLst>
                                  <p:childTnLst>
                                    <p:set>
                                      <p:cBhvr>
                                        <p:cTn id="44" dur="1" fill="hold">
                                          <p:stCondLst>
                                            <p:cond delay="0"/>
                                          </p:stCondLst>
                                        </p:cTn>
                                        <p:tgtEl>
                                          <p:spTgt spid="35"/>
                                        </p:tgtEl>
                                        <p:attrNameLst>
                                          <p:attrName>style.visibility</p:attrName>
                                        </p:attrNameLst>
                                      </p:cBhvr>
                                      <p:to>
                                        <p:strVal val="visible"/>
                                      </p:to>
                                    </p:set>
                                  </p:childTnLst>
                                </p:cTn>
                              </p:par>
                              <p:par>
                                <p:cTn id="45" presetID="1" presetClass="entr" presetSubtype="0" fill="hold" nodeType="withEffect">
                                  <p:stCondLst>
                                    <p:cond delay="1000"/>
                                  </p:stCondLst>
                                  <p:childTnLst>
                                    <p:set>
                                      <p:cBhvr>
                                        <p:cTn id="46" dur="1" fill="hold">
                                          <p:stCondLst>
                                            <p:cond delay="0"/>
                                          </p:stCondLst>
                                        </p:cTn>
                                        <p:tgtEl>
                                          <p:spTgt spid="36"/>
                                        </p:tgtEl>
                                        <p:attrNameLst>
                                          <p:attrName>style.visibility</p:attrName>
                                        </p:attrNameLst>
                                      </p:cBhvr>
                                      <p:to>
                                        <p:strVal val="visible"/>
                                      </p:to>
                                    </p:set>
                                  </p:childTnLst>
                                </p:cTn>
                              </p:par>
                            </p:childTnLst>
                          </p:cTn>
                        </p:par>
                        <p:par>
                          <p:cTn id="47" fill="hold">
                            <p:stCondLst>
                              <p:cond delay="1000"/>
                            </p:stCondLst>
                            <p:childTnLst>
                              <p:par>
                                <p:cTn id="48" presetID="10" presetClass="exit" presetSubtype="0" fill="hold" nodeType="afterEffect">
                                  <p:stCondLst>
                                    <p:cond delay="2000"/>
                                  </p:stCondLst>
                                  <p:childTnLst>
                                    <p:animEffect transition="out" filter="fade">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par>
                                <p:cTn id="51" presetID="10" presetClass="exit" presetSubtype="0" fill="hold" nodeType="withEffect">
                                  <p:stCondLst>
                                    <p:cond delay="2000"/>
                                  </p:stCondLst>
                                  <p:childTnLst>
                                    <p:animEffect transition="out" filter="fade">
                                      <p:cBhvr>
                                        <p:cTn id="52" dur="500"/>
                                        <p:tgtEl>
                                          <p:spTgt spid="35"/>
                                        </p:tgtEl>
                                      </p:cBhvr>
                                    </p:animEffect>
                                    <p:set>
                                      <p:cBhvr>
                                        <p:cTn id="53" dur="1" fill="hold">
                                          <p:stCondLst>
                                            <p:cond delay="499"/>
                                          </p:stCondLst>
                                        </p:cTn>
                                        <p:tgtEl>
                                          <p:spTgt spid="35"/>
                                        </p:tgtEl>
                                        <p:attrNameLst>
                                          <p:attrName>style.visibility</p:attrName>
                                        </p:attrNameLst>
                                      </p:cBhvr>
                                      <p:to>
                                        <p:strVal val="hidden"/>
                                      </p:to>
                                    </p:set>
                                  </p:childTnLst>
                                </p:cTn>
                              </p:par>
                              <p:par>
                                <p:cTn id="54" presetID="10" presetClass="exit" presetSubtype="0" fill="hold" nodeType="withEffect">
                                  <p:stCondLst>
                                    <p:cond delay="2000"/>
                                  </p:stCondLst>
                                  <p:childTnLst>
                                    <p:animEffect transition="out" filter="fade">
                                      <p:cBhvr>
                                        <p:cTn id="55" dur="500"/>
                                        <p:tgtEl>
                                          <p:spTgt spid="36"/>
                                        </p:tgtEl>
                                      </p:cBhvr>
                                    </p:animEffect>
                                    <p:set>
                                      <p:cBhvr>
                                        <p:cTn id="56" dur="1" fill="hold">
                                          <p:stCondLst>
                                            <p:cond delay="499"/>
                                          </p:stCondLst>
                                        </p:cTn>
                                        <p:tgtEl>
                                          <p:spTgt spid="3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41"/>
                                        </p:tgtEl>
                                        <p:attrNameLst>
                                          <p:attrName>style.visibility</p:attrName>
                                        </p:attrNameLst>
                                      </p:cBhvr>
                                      <p:to>
                                        <p:strVal val="visible"/>
                                      </p:to>
                                    </p:set>
                                  </p:childTnLst>
                                </p:cTn>
                              </p:par>
                              <p:par>
                                <p:cTn id="61" presetID="1" presetClass="entr" presetSubtype="0" fill="hold" nodeType="withEffect">
                                  <p:stCondLst>
                                    <p:cond delay="500"/>
                                  </p:stCondLst>
                                  <p:childTnLst>
                                    <p:set>
                                      <p:cBhvr>
                                        <p:cTn id="62" dur="1" fill="hold">
                                          <p:stCondLst>
                                            <p:cond delay="0"/>
                                          </p:stCondLst>
                                        </p:cTn>
                                        <p:tgtEl>
                                          <p:spTgt spid="42"/>
                                        </p:tgtEl>
                                        <p:attrNameLst>
                                          <p:attrName>style.visibility</p:attrName>
                                        </p:attrNameLst>
                                      </p:cBhvr>
                                      <p:to>
                                        <p:strVal val="visible"/>
                                      </p:to>
                                    </p:set>
                                  </p:childTnLst>
                                </p:cTn>
                              </p:par>
                              <p:par>
                                <p:cTn id="63" presetID="1" presetClass="entr" presetSubtype="0" fill="hold" nodeType="withEffect">
                                  <p:stCondLst>
                                    <p:cond delay="1000"/>
                                  </p:stCondLst>
                                  <p:childTnLst>
                                    <p:set>
                                      <p:cBhvr>
                                        <p:cTn id="64" dur="1" fill="hold">
                                          <p:stCondLst>
                                            <p:cond delay="0"/>
                                          </p:stCondLst>
                                        </p:cTn>
                                        <p:tgtEl>
                                          <p:spTgt spid="43"/>
                                        </p:tgtEl>
                                        <p:attrNameLst>
                                          <p:attrName>style.visibility</p:attrName>
                                        </p:attrNameLst>
                                      </p:cBhvr>
                                      <p:to>
                                        <p:strVal val="visible"/>
                                      </p:to>
                                    </p:set>
                                  </p:childTnLst>
                                </p:cTn>
                              </p:par>
                            </p:childTnLst>
                          </p:cTn>
                        </p:par>
                        <p:par>
                          <p:cTn id="65" fill="hold">
                            <p:stCondLst>
                              <p:cond delay="1000"/>
                            </p:stCondLst>
                            <p:childTnLst>
                              <p:par>
                                <p:cTn id="66" presetID="10" presetClass="exit" presetSubtype="0" fill="hold" nodeType="afterEffect">
                                  <p:stCondLst>
                                    <p:cond delay="2000"/>
                                  </p:stCondLst>
                                  <p:childTnLst>
                                    <p:animEffect transition="out" filter="fade">
                                      <p:cBhvr>
                                        <p:cTn id="67" dur="500"/>
                                        <p:tgtEl>
                                          <p:spTgt spid="41"/>
                                        </p:tgtEl>
                                      </p:cBhvr>
                                    </p:animEffect>
                                    <p:set>
                                      <p:cBhvr>
                                        <p:cTn id="68" dur="1" fill="hold">
                                          <p:stCondLst>
                                            <p:cond delay="499"/>
                                          </p:stCondLst>
                                        </p:cTn>
                                        <p:tgtEl>
                                          <p:spTgt spid="41"/>
                                        </p:tgtEl>
                                        <p:attrNameLst>
                                          <p:attrName>style.visibility</p:attrName>
                                        </p:attrNameLst>
                                      </p:cBhvr>
                                      <p:to>
                                        <p:strVal val="hidden"/>
                                      </p:to>
                                    </p:set>
                                  </p:childTnLst>
                                </p:cTn>
                              </p:par>
                              <p:par>
                                <p:cTn id="69" presetID="10" presetClass="exit" presetSubtype="0" fill="hold" nodeType="withEffect">
                                  <p:stCondLst>
                                    <p:cond delay="2000"/>
                                  </p:stCondLst>
                                  <p:childTnLst>
                                    <p:animEffect transition="out" filter="fade">
                                      <p:cBhvr>
                                        <p:cTn id="70" dur="500"/>
                                        <p:tgtEl>
                                          <p:spTgt spid="42"/>
                                        </p:tgtEl>
                                      </p:cBhvr>
                                    </p:animEffect>
                                    <p:set>
                                      <p:cBhvr>
                                        <p:cTn id="71" dur="1" fill="hold">
                                          <p:stCondLst>
                                            <p:cond delay="499"/>
                                          </p:stCondLst>
                                        </p:cTn>
                                        <p:tgtEl>
                                          <p:spTgt spid="42"/>
                                        </p:tgtEl>
                                        <p:attrNameLst>
                                          <p:attrName>style.visibility</p:attrName>
                                        </p:attrNameLst>
                                      </p:cBhvr>
                                      <p:to>
                                        <p:strVal val="hidden"/>
                                      </p:to>
                                    </p:set>
                                  </p:childTnLst>
                                </p:cTn>
                              </p:par>
                              <p:par>
                                <p:cTn id="72" presetID="10" presetClass="exit" presetSubtype="0" fill="hold" nodeType="withEffect">
                                  <p:stCondLst>
                                    <p:cond delay="2000"/>
                                  </p:stCondLst>
                                  <p:childTnLst>
                                    <p:animEffect transition="out" filter="fade">
                                      <p:cBhvr>
                                        <p:cTn id="73" dur="500"/>
                                        <p:tgtEl>
                                          <p:spTgt spid="43"/>
                                        </p:tgtEl>
                                      </p:cBhvr>
                                    </p:animEffect>
                                    <p:set>
                                      <p:cBhvr>
                                        <p:cTn id="74" dur="1" fill="hold">
                                          <p:stCondLst>
                                            <p:cond delay="499"/>
                                          </p:stCondLst>
                                        </p:cTn>
                                        <p:tgtEl>
                                          <p:spTgt spid="43"/>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2"/>
                                        </p:tgtEl>
                                        <p:attrNameLst>
                                          <p:attrName>style.visibility</p:attrName>
                                        </p:attrNameLst>
                                      </p:cBhvr>
                                      <p:to>
                                        <p:strVal val="visible"/>
                                      </p:to>
                                    </p:set>
                                  </p:childTnLst>
                                </p:cTn>
                              </p:par>
                              <p:par>
                                <p:cTn id="79" presetID="1" presetClass="entr" presetSubtype="0" fill="hold" grpId="0" nodeType="withEffect">
                                  <p:stCondLst>
                                    <p:cond delay="500"/>
                                  </p:stCondLst>
                                  <p:childTnLst>
                                    <p:set>
                                      <p:cBhvr>
                                        <p:cTn id="80" dur="1" fill="hold">
                                          <p:stCondLst>
                                            <p:cond delay="0"/>
                                          </p:stCondLst>
                                        </p:cTn>
                                        <p:tgtEl>
                                          <p:spTgt spid="63"/>
                                        </p:tgtEl>
                                        <p:attrNameLst>
                                          <p:attrName>style.visibility</p:attrName>
                                        </p:attrNameLst>
                                      </p:cBhvr>
                                      <p:to>
                                        <p:strVal val="visible"/>
                                      </p:to>
                                    </p:set>
                                  </p:childTnLst>
                                </p:cTn>
                              </p:par>
                              <p:par>
                                <p:cTn id="81" presetID="1" presetClass="entr" presetSubtype="0" fill="hold" grpId="0" nodeType="withEffect">
                                  <p:stCondLst>
                                    <p:cond delay="1000"/>
                                  </p:stCondLst>
                                  <p:childTnLst>
                                    <p:set>
                                      <p:cBhvr>
                                        <p:cTn id="82" dur="1" fill="hold">
                                          <p:stCondLst>
                                            <p:cond delay="0"/>
                                          </p:stCondLst>
                                        </p:cTn>
                                        <p:tgtEl>
                                          <p:spTgt spid="6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1" nodeType="clickEffect">
                                  <p:stCondLst>
                                    <p:cond delay="0"/>
                                  </p:stCondLst>
                                  <p:childTnLst>
                                    <p:animEffect transition="out" filter="fade">
                                      <p:cBhvr>
                                        <p:cTn id="86" dur="500"/>
                                        <p:tgtEl>
                                          <p:spTgt spid="62"/>
                                        </p:tgtEl>
                                      </p:cBhvr>
                                    </p:animEffect>
                                    <p:set>
                                      <p:cBhvr>
                                        <p:cTn id="87" dur="1" fill="hold">
                                          <p:stCondLst>
                                            <p:cond delay="499"/>
                                          </p:stCondLst>
                                        </p:cTn>
                                        <p:tgtEl>
                                          <p:spTgt spid="62"/>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63"/>
                                        </p:tgtEl>
                                      </p:cBhvr>
                                    </p:animEffect>
                                    <p:set>
                                      <p:cBhvr>
                                        <p:cTn id="90" dur="1" fill="hold">
                                          <p:stCondLst>
                                            <p:cond delay="499"/>
                                          </p:stCondLst>
                                        </p:cTn>
                                        <p:tgtEl>
                                          <p:spTgt spid="63"/>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64"/>
                                        </p:tgtEl>
                                      </p:cBhvr>
                                    </p:animEffect>
                                    <p:set>
                                      <p:cBhvr>
                                        <p:cTn id="93" dur="1" fill="hold">
                                          <p:stCondLst>
                                            <p:cond delay="499"/>
                                          </p:stCondLst>
                                        </p:cTn>
                                        <p:tgtEl>
                                          <p:spTgt spid="64"/>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0" nodeType="clickEffect">
                                  <p:stCondLst>
                                    <p:cond delay="0"/>
                                  </p:stCondLst>
                                  <p:childTnLst>
                                    <p:set>
                                      <p:cBhvr>
                                        <p:cTn id="97" dur="1" fill="hold">
                                          <p:stCondLst>
                                            <p:cond delay="0"/>
                                          </p:stCondLst>
                                        </p:cTn>
                                        <p:tgtEl>
                                          <p:spTgt spid="65"/>
                                        </p:tgtEl>
                                        <p:attrNameLst>
                                          <p:attrName>style.visibility</p:attrName>
                                        </p:attrNameLst>
                                      </p:cBhvr>
                                      <p:to>
                                        <p:strVal val="visible"/>
                                      </p:to>
                                    </p:set>
                                  </p:childTnLst>
                                </p:cTn>
                              </p:par>
                              <p:par>
                                <p:cTn id="98" presetID="1" presetClass="entr" presetSubtype="0" fill="hold" grpId="0" nodeType="withEffect">
                                  <p:stCondLst>
                                    <p:cond delay="500"/>
                                  </p:stCondLst>
                                  <p:childTnLst>
                                    <p:set>
                                      <p:cBhvr>
                                        <p:cTn id="99" dur="1" fill="hold">
                                          <p:stCondLst>
                                            <p:cond delay="0"/>
                                          </p:stCondLst>
                                        </p:cTn>
                                        <p:tgtEl>
                                          <p:spTgt spid="66"/>
                                        </p:tgtEl>
                                        <p:attrNameLst>
                                          <p:attrName>style.visibility</p:attrName>
                                        </p:attrNameLst>
                                      </p:cBhvr>
                                      <p:to>
                                        <p:strVal val="visible"/>
                                      </p:to>
                                    </p:set>
                                  </p:childTnLst>
                                </p:cTn>
                              </p:par>
                              <p:par>
                                <p:cTn id="100" presetID="1" presetClass="entr" presetSubtype="0" fill="hold" grpId="0" nodeType="withEffect">
                                  <p:stCondLst>
                                    <p:cond delay="1000"/>
                                  </p:stCondLst>
                                  <p:childTnLst>
                                    <p:set>
                                      <p:cBhvr>
                                        <p:cTn id="101" dur="1" fill="hold">
                                          <p:stCondLst>
                                            <p:cond delay="0"/>
                                          </p:stCondLst>
                                        </p:cTn>
                                        <p:tgtEl>
                                          <p:spTgt spid="67"/>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1" nodeType="clickEffect">
                                  <p:stCondLst>
                                    <p:cond delay="0"/>
                                  </p:stCondLst>
                                  <p:childTnLst>
                                    <p:animEffect transition="out" filter="fade">
                                      <p:cBhvr>
                                        <p:cTn id="105" dur="500"/>
                                        <p:tgtEl>
                                          <p:spTgt spid="65"/>
                                        </p:tgtEl>
                                      </p:cBhvr>
                                    </p:animEffect>
                                    <p:set>
                                      <p:cBhvr>
                                        <p:cTn id="106" dur="1" fill="hold">
                                          <p:stCondLst>
                                            <p:cond delay="499"/>
                                          </p:stCondLst>
                                        </p:cTn>
                                        <p:tgtEl>
                                          <p:spTgt spid="65"/>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66"/>
                                        </p:tgtEl>
                                      </p:cBhvr>
                                    </p:animEffect>
                                    <p:set>
                                      <p:cBhvr>
                                        <p:cTn id="109" dur="1" fill="hold">
                                          <p:stCondLst>
                                            <p:cond delay="499"/>
                                          </p:stCondLst>
                                        </p:cTn>
                                        <p:tgtEl>
                                          <p:spTgt spid="66"/>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67"/>
                                        </p:tgtEl>
                                      </p:cBhvr>
                                    </p:animEffect>
                                    <p:set>
                                      <p:cBhvr>
                                        <p:cTn id="112" dur="1" fill="hold">
                                          <p:stCondLst>
                                            <p:cond delay="499"/>
                                          </p:stCondLst>
                                        </p:cTn>
                                        <p:tgtEl>
                                          <p:spTgt spid="67"/>
                                        </p:tgtEl>
                                        <p:attrNameLst>
                                          <p:attrName>style.visibility</p:attrName>
                                        </p:attrNameLst>
                                      </p:cBhvr>
                                      <p:to>
                                        <p:strVal val="hidden"/>
                                      </p:to>
                                    </p:set>
                                  </p:childTnLst>
                                </p:cTn>
                              </p:par>
                              <p:par>
                                <p:cTn id="113" presetID="10" presetClass="entr" presetSubtype="0" fill="hold" grpId="0" nodeType="withEffect">
                                  <p:stCondLst>
                                    <p:cond delay="500"/>
                                  </p:stCondLst>
                                  <p:childTnLst>
                                    <p:set>
                                      <p:cBhvr>
                                        <p:cTn id="114" dur="1" fill="hold">
                                          <p:stCondLst>
                                            <p:cond delay="0"/>
                                          </p:stCondLst>
                                        </p:cTn>
                                        <p:tgtEl>
                                          <p:spTgt spid="68"/>
                                        </p:tgtEl>
                                        <p:attrNameLst>
                                          <p:attrName>style.visibility</p:attrName>
                                        </p:attrNameLst>
                                      </p:cBhvr>
                                      <p:to>
                                        <p:strVal val="visible"/>
                                      </p:to>
                                    </p:set>
                                    <p:animEffect transition="in" filter="fade">
                                      <p:cBhvr>
                                        <p:cTn id="11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30" grpId="0"/>
      <p:bldP spid="30" grpId="1"/>
      <p:bldP spid="31" grpId="0"/>
      <p:bldP spid="31" grpId="1"/>
      <p:bldP spid="32" grpId="0"/>
      <p:bldP spid="32" grpId="1"/>
      <p:bldP spid="33" grpId="0"/>
      <p:bldP spid="33" grpId="1"/>
      <p:bldP spid="34" grpId="0"/>
      <p:bldP spid="34" grpId="1"/>
      <p:bldP spid="62" grpId="0"/>
      <p:bldP spid="62" grpId="1"/>
      <p:bldP spid="63" grpId="0"/>
      <p:bldP spid="63" grpId="1"/>
      <p:bldP spid="64" grpId="0"/>
      <p:bldP spid="64" grpId="1"/>
      <p:bldP spid="65" grpId="0"/>
      <p:bldP spid="65" grpId="1"/>
      <p:bldP spid="66" grpId="0"/>
      <p:bldP spid="66" grpId="1"/>
      <p:bldP spid="67" grpId="0"/>
      <p:bldP spid="67" grpId="1"/>
      <p:bldP spid="6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535872" y="4021608"/>
            <a:ext cx="1433171" cy="563676"/>
            <a:chOff x="5280063" y="2584405"/>
            <a:chExt cx="1433171" cy="563676"/>
          </a:xfrm>
        </p:grpSpPr>
        <p:grpSp>
          <p:nvGrpSpPr>
            <p:cNvPr id="13" name="Group 04"/>
            <p:cNvGrpSpPr/>
            <p:nvPr/>
          </p:nvGrpSpPr>
          <p:grpSpPr>
            <a:xfrm>
              <a:off x="5280063" y="2584405"/>
              <a:ext cx="1433171" cy="563676"/>
              <a:chOff x="5280045" y="2575662"/>
              <a:chExt cx="1433171" cy="563675"/>
            </a:xfrm>
          </p:grpSpPr>
          <p:sp>
            <p:nvSpPr>
              <p:cNvPr id="15" name="Rounded Rectangle 14"/>
              <p:cNvSpPr/>
              <p:nvPr/>
            </p:nvSpPr>
            <p:spPr>
              <a:xfrm>
                <a:off x="5280045"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6" name="Rounded Rectangle 15"/>
              <p:cNvSpPr/>
              <p:nvPr/>
            </p:nvSpPr>
            <p:spPr>
              <a:xfrm>
                <a:off x="5295551"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7" name="Rounded Rectangle 16"/>
              <p:cNvSpPr/>
              <p:nvPr/>
            </p:nvSpPr>
            <p:spPr>
              <a:xfrm>
                <a:off x="5332160"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8" name="Rounded Rectangle 17"/>
              <p:cNvSpPr/>
              <p:nvPr/>
            </p:nvSpPr>
            <p:spPr>
              <a:xfrm>
                <a:off x="5346452" y="2637832"/>
                <a:ext cx="1300357" cy="4393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9" name="Rounded Rectangle 18"/>
              <p:cNvSpPr/>
              <p:nvPr/>
            </p:nvSpPr>
            <p:spPr>
              <a:xfrm>
                <a:off x="5346451" y="2637832"/>
                <a:ext cx="1300357" cy="439334"/>
              </a:xfrm>
              <a:prstGeom prst="roundRect">
                <a:avLst/>
              </a:prstGeom>
              <a:solidFill>
                <a:srgbClr val="80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20" name="Rounded Rectangle 19"/>
              <p:cNvSpPr/>
              <p:nvPr/>
            </p:nvSpPr>
            <p:spPr>
              <a:xfrm>
                <a:off x="5395431"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14" name="TextBox 13"/>
            <p:cNvSpPr txBox="1"/>
            <p:nvPr/>
          </p:nvSpPr>
          <p:spPr>
            <a:xfrm>
              <a:off x="5314274" y="2696966"/>
              <a:ext cx="136473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présentation</a:t>
              </a:r>
              <a:endParaRPr lang="fr-CH" sz="1600" b="1" dirty="0">
                <a:solidFill>
                  <a:prstClr val="white"/>
                </a:solidFill>
                <a:effectLst>
                  <a:outerShdw blurRad="50800" dist="38100" dir="5400000" algn="t" rotWithShape="0">
                    <a:prstClr val="black">
                      <a:alpha val="40000"/>
                    </a:prstClr>
                  </a:outerShdw>
                </a:effectLst>
              </a:endParaRPr>
            </a:p>
          </p:txBody>
        </p:sp>
      </p:grpSp>
      <p:grpSp>
        <p:nvGrpSpPr>
          <p:cNvPr id="30" name="Group 29"/>
          <p:cNvGrpSpPr/>
          <p:nvPr/>
        </p:nvGrpSpPr>
        <p:grpSpPr>
          <a:xfrm>
            <a:off x="535872" y="2925831"/>
            <a:ext cx="1433171" cy="563676"/>
            <a:chOff x="2413712" y="2584405"/>
            <a:chExt cx="1433171" cy="563676"/>
          </a:xfrm>
        </p:grpSpPr>
        <p:grpSp>
          <p:nvGrpSpPr>
            <p:cNvPr id="31" name="Group 02"/>
            <p:cNvGrpSpPr/>
            <p:nvPr/>
          </p:nvGrpSpPr>
          <p:grpSpPr>
            <a:xfrm>
              <a:off x="2413712" y="2584405"/>
              <a:ext cx="1433171" cy="563676"/>
              <a:chOff x="2413703" y="2575662"/>
              <a:chExt cx="1433171" cy="563675"/>
            </a:xfrm>
          </p:grpSpPr>
          <p:sp>
            <p:nvSpPr>
              <p:cNvPr id="33" name="Rounded Rectangle 32"/>
              <p:cNvSpPr/>
              <p:nvPr/>
            </p:nvSpPr>
            <p:spPr>
              <a:xfrm>
                <a:off x="2413703"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4" name="Rounded Rectangle 33"/>
              <p:cNvSpPr/>
              <p:nvPr/>
            </p:nvSpPr>
            <p:spPr>
              <a:xfrm>
                <a:off x="2429209"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5" name="Rounded Rectangle 34"/>
              <p:cNvSpPr/>
              <p:nvPr/>
            </p:nvSpPr>
            <p:spPr>
              <a:xfrm>
                <a:off x="2465818"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6" name="Rounded Rectangle 35"/>
              <p:cNvSpPr/>
              <p:nvPr/>
            </p:nvSpPr>
            <p:spPr>
              <a:xfrm>
                <a:off x="2480110" y="2637832"/>
                <a:ext cx="1300357" cy="439334"/>
              </a:xfrm>
              <a:prstGeom prst="roundRect">
                <a:avLst/>
              </a:prstGeom>
              <a:solidFill>
                <a:srgbClr val="FF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7" name="Rounded Rectangle 36"/>
              <p:cNvSpPr/>
              <p:nvPr/>
            </p:nvSpPr>
            <p:spPr>
              <a:xfrm>
                <a:off x="2480109" y="2637832"/>
                <a:ext cx="1300357" cy="439334"/>
              </a:xfrm>
              <a:prstGeom prst="roundRect">
                <a:avLst/>
              </a:prstGeom>
              <a:solidFill>
                <a:srgbClr val="FF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8" name="Rounded Rectangle 37"/>
              <p:cNvSpPr/>
              <p:nvPr/>
            </p:nvSpPr>
            <p:spPr>
              <a:xfrm>
                <a:off x="2529089"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32" name="TextBox 31"/>
            <p:cNvSpPr txBox="1"/>
            <p:nvPr/>
          </p:nvSpPr>
          <p:spPr>
            <a:xfrm>
              <a:off x="2550716" y="2696966"/>
              <a:ext cx="1159163" cy="338554"/>
            </a:xfrm>
            <a:prstGeom prst="rect">
              <a:avLst/>
            </a:prstGeom>
            <a:noFill/>
          </p:spPr>
          <p:txBody>
            <a:bodyPr wrap="none" rtlCol="0">
              <a:spAutoFit/>
            </a:bodyPr>
            <a:lstStyle/>
            <a:p>
              <a:pPr algn="ctr"/>
              <a:r>
                <a:rPr lang="fr-CH" sz="1600" b="1" dirty="0">
                  <a:solidFill>
                    <a:prstClr val="white"/>
                  </a:solidFill>
                  <a:effectLst>
                    <a:outerShdw blurRad="50800" dist="38100" dir="5400000" algn="t" rotWithShape="0">
                      <a:prstClr val="black">
                        <a:alpha val="40000"/>
                      </a:prstClr>
                    </a:outerShdw>
                  </a:effectLst>
                </a:rPr>
                <a:t>réalisation</a:t>
              </a:r>
            </a:p>
          </p:txBody>
        </p:sp>
      </p:grpSp>
      <p:grpSp>
        <p:nvGrpSpPr>
          <p:cNvPr id="39" name="Group 38"/>
          <p:cNvGrpSpPr/>
          <p:nvPr/>
        </p:nvGrpSpPr>
        <p:grpSpPr>
          <a:xfrm>
            <a:off x="535872" y="1790175"/>
            <a:ext cx="1433171" cy="563676"/>
            <a:chOff x="554784" y="2584405"/>
            <a:chExt cx="1433171" cy="563676"/>
          </a:xfrm>
        </p:grpSpPr>
        <p:grpSp>
          <p:nvGrpSpPr>
            <p:cNvPr id="40" name="Group 01"/>
            <p:cNvGrpSpPr/>
            <p:nvPr/>
          </p:nvGrpSpPr>
          <p:grpSpPr>
            <a:xfrm>
              <a:off x="554784" y="2584405"/>
              <a:ext cx="1433171" cy="563676"/>
              <a:chOff x="554774" y="2575662"/>
              <a:chExt cx="1433171" cy="563675"/>
            </a:xfrm>
          </p:grpSpPr>
          <p:sp>
            <p:nvSpPr>
              <p:cNvPr id="42" name="Rounded Rectangle 41"/>
              <p:cNvSpPr/>
              <p:nvPr/>
            </p:nvSpPr>
            <p:spPr>
              <a:xfrm>
                <a:off x="554774"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3" name="Rounded Rectangle 42"/>
              <p:cNvSpPr/>
              <p:nvPr/>
            </p:nvSpPr>
            <p:spPr>
              <a:xfrm>
                <a:off x="570280"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4" name="Rounded Rectangle 43"/>
              <p:cNvSpPr/>
              <p:nvPr/>
            </p:nvSpPr>
            <p:spPr>
              <a:xfrm>
                <a:off x="606889"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5" name="Rounded Rectangle 44"/>
              <p:cNvSpPr/>
              <p:nvPr/>
            </p:nvSpPr>
            <p:spPr>
              <a:xfrm>
                <a:off x="621181" y="2637832"/>
                <a:ext cx="1300357" cy="439334"/>
              </a:xfrm>
              <a:prstGeom prst="roundRect">
                <a:avLst/>
              </a:prstGeom>
              <a:solidFill>
                <a:srgbClr val="FABC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6" name="Rounded Rectangle 45"/>
              <p:cNvSpPr/>
              <p:nvPr/>
            </p:nvSpPr>
            <p:spPr>
              <a:xfrm>
                <a:off x="621181" y="2637832"/>
                <a:ext cx="1300357" cy="439334"/>
              </a:xfrm>
              <a:prstGeom prst="roundRect">
                <a:avLst/>
              </a:prstGeom>
              <a:solidFill>
                <a:srgbClr val="F7931E"/>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7" name="Rounded Rectangle 46"/>
              <p:cNvSpPr/>
              <p:nvPr/>
            </p:nvSpPr>
            <p:spPr>
              <a:xfrm>
                <a:off x="670160"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41" name="TextBox 40"/>
            <p:cNvSpPr txBox="1"/>
            <p:nvPr/>
          </p:nvSpPr>
          <p:spPr>
            <a:xfrm>
              <a:off x="667509" y="2696966"/>
              <a:ext cx="120770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conception</a:t>
              </a:r>
              <a:endParaRPr lang="fr-CH" sz="1600" b="1" dirty="0">
                <a:solidFill>
                  <a:prstClr val="white"/>
                </a:solidFill>
                <a:effectLst>
                  <a:outerShdw blurRad="50800" dist="38100" dir="5400000" algn="t" rotWithShape="0">
                    <a:prstClr val="black">
                      <a:alpha val="40000"/>
                    </a:prstClr>
                  </a:outerShdw>
                </a:effectLst>
              </a:endParaRPr>
            </a:p>
          </p:txBody>
        </p:sp>
      </p:grpSp>
      <p:sp>
        <p:nvSpPr>
          <p:cNvPr id="50" name="TextBox 49"/>
          <p:cNvSpPr txBox="1"/>
          <p:nvPr/>
        </p:nvSpPr>
        <p:spPr>
          <a:xfrm>
            <a:off x="2706744" y="1748848"/>
            <a:ext cx="5639813" cy="646331"/>
          </a:xfrm>
          <a:prstGeom prst="rect">
            <a:avLst/>
          </a:prstGeom>
          <a:noFill/>
        </p:spPr>
        <p:txBody>
          <a:bodyPr wrap="square" rtlCol="0">
            <a:spAutoFit/>
          </a:bodyPr>
          <a:lstStyle/>
          <a:p>
            <a:r>
              <a:rPr lang="fr-CH" dirty="0">
                <a:solidFill>
                  <a:prstClr val="black"/>
                </a:solidFill>
              </a:rPr>
              <a:t>Architecture, métaphores, </a:t>
            </a:r>
            <a:r>
              <a:rPr lang="fr-CH" dirty="0" err="1">
                <a:solidFill>
                  <a:prstClr val="black"/>
                </a:solidFill>
              </a:rPr>
              <a:t>séquentialité</a:t>
            </a:r>
            <a:r>
              <a:rPr lang="fr-CH" dirty="0">
                <a:solidFill>
                  <a:prstClr val="black"/>
                </a:solidFill>
              </a:rPr>
              <a:t>, les 3 secondes, 6x6, </a:t>
            </a:r>
            <a:r>
              <a:rPr lang="fr-CH" dirty="0" err="1">
                <a:solidFill>
                  <a:prstClr val="black"/>
                </a:solidFill>
              </a:rPr>
              <a:t>storytelling</a:t>
            </a:r>
            <a:r>
              <a:rPr lang="fr-CH" dirty="0">
                <a:solidFill>
                  <a:prstClr val="black"/>
                </a:solidFill>
              </a:rPr>
              <a:t>, les 3 points, </a:t>
            </a:r>
            <a:r>
              <a:rPr lang="fr-CH" dirty="0" err="1">
                <a:solidFill>
                  <a:prstClr val="black"/>
                </a:solidFill>
              </a:rPr>
              <a:t>storyboarding</a:t>
            </a:r>
            <a:r>
              <a:rPr lang="fr-CH" dirty="0">
                <a:solidFill>
                  <a:prstClr val="black"/>
                </a:solidFill>
              </a:rPr>
              <a:t>.</a:t>
            </a:r>
          </a:p>
        </p:txBody>
      </p:sp>
      <p:sp>
        <p:nvSpPr>
          <p:cNvPr id="51" name="TextBox 50"/>
          <p:cNvSpPr txBox="1"/>
          <p:nvPr/>
        </p:nvSpPr>
        <p:spPr>
          <a:xfrm>
            <a:off x="2706744" y="2884504"/>
            <a:ext cx="5565386" cy="646331"/>
          </a:xfrm>
          <a:prstGeom prst="rect">
            <a:avLst/>
          </a:prstGeom>
          <a:noFill/>
        </p:spPr>
        <p:txBody>
          <a:bodyPr wrap="square" rtlCol="0">
            <a:spAutoFit/>
          </a:bodyPr>
          <a:lstStyle/>
          <a:p>
            <a:r>
              <a:rPr lang="fr-CH" dirty="0">
                <a:solidFill>
                  <a:prstClr val="black"/>
                </a:solidFill>
              </a:rPr>
              <a:t>Angle, format, </a:t>
            </a:r>
            <a:r>
              <a:rPr lang="fr-CH" dirty="0" err="1">
                <a:solidFill>
                  <a:prstClr val="black"/>
                </a:solidFill>
              </a:rPr>
              <a:t>chapitrage</a:t>
            </a:r>
            <a:r>
              <a:rPr lang="fr-CH" dirty="0">
                <a:solidFill>
                  <a:prstClr val="black"/>
                </a:solidFill>
              </a:rPr>
              <a:t>, style, design, textes, couleurs, photos, graphiques, animation, films.</a:t>
            </a:r>
          </a:p>
        </p:txBody>
      </p:sp>
      <p:sp>
        <p:nvSpPr>
          <p:cNvPr id="53" name="TextBox 52"/>
          <p:cNvSpPr txBox="1"/>
          <p:nvPr/>
        </p:nvSpPr>
        <p:spPr>
          <a:xfrm>
            <a:off x="2706744" y="3980281"/>
            <a:ext cx="5639813" cy="646331"/>
          </a:xfrm>
          <a:prstGeom prst="rect">
            <a:avLst/>
          </a:prstGeom>
          <a:noFill/>
        </p:spPr>
        <p:txBody>
          <a:bodyPr wrap="square" rtlCol="0">
            <a:spAutoFit/>
          </a:bodyPr>
          <a:lstStyle/>
          <a:p>
            <a:r>
              <a:rPr lang="fr-CH" dirty="0" smtClean="0">
                <a:solidFill>
                  <a:prstClr val="black"/>
                </a:solidFill>
              </a:rPr>
              <a:t>Vue présentateur, présentations au portable, stress, langage corporel, gestion de l’audience, imprimés.</a:t>
            </a:r>
            <a:endParaRPr lang="fr-CH" dirty="0">
              <a:solidFill>
                <a:prstClr val="black"/>
              </a:solidFill>
            </a:endParaRPr>
          </a:p>
        </p:txBody>
      </p:sp>
      <p:grpSp>
        <p:nvGrpSpPr>
          <p:cNvPr id="60" name="Group 59"/>
          <p:cNvGrpSpPr/>
          <p:nvPr/>
        </p:nvGrpSpPr>
        <p:grpSpPr>
          <a:xfrm>
            <a:off x="339547" y="1024173"/>
            <a:ext cx="8441741" cy="3854383"/>
            <a:chOff x="339547" y="1024173"/>
            <a:chExt cx="8441741" cy="3854383"/>
          </a:xfrm>
        </p:grpSpPr>
        <p:sp>
          <p:nvSpPr>
            <p:cNvPr id="48" name="TextBox 47"/>
            <p:cNvSpPr txBox="1"/>
            <p:nvPr/>
          </p:nvSpPr>
          <p:spPr>
            <a:xfrm>
              <a:off x="785285" y="1024173"/>
              <a:ext cx="925061" cy="369332"/>
            </a:xfrm>
            <a:prstGeom prst="rect">
              <a:avLst/>
            </a:prstGeom>
            <a:noFill/>
          </p:spPr>
          <p:txBody>
            <a:bodyPr wrap="none" rtlCol="0">
              <a:spAutoFit/>
            </a:bodyPr>
            <a:lstStyle/>
            <a:p>
              <a:r>
                <a:rPr lang="fr-CH" smtClean="0">
                  <a:solidFill>
                    <a:prstClr val="black"/>
                  </a:solidFill>
                </a:rPr>
                <a:t>Module</a:t>
              </a:r>
              <a:endParaRPr lang="fr-CH">
                <a:solidFill>
                  <a:prstClr val="black"/>
                </a:solidFill>
              </a:endParaRPr>
            </a:p>
          </p:txBody>
        </p:sp>
        <p:sp>
          <p:nvSpPr>
            <p:cNvPr id="49" name="TextBox 48"/>
            <p:cNvSpPr txBox="1"/>
            <p:nvPr/>
          </p:nvSpPr>
          <p:spPr>
            <a:xfrm>
              <a:off x="2706744" y="1024173"/>
              <a:ext cx="764953" cy="369332"/>
            </a:xfrm>
            <a:prstGeom prst="rect">
              <a:avLst/>
            </a:prstGeom>
            <a:noFill/>
          </p:spPr>
          <p:txBody>
            <a:bodyPr wrap="none" rtlCol="0">
              <a:spAutoFit/>
            </a:bodyPr>
            <a:lstStyle/>
            <a:p>
              <a:r>
                <a:rPr lang="fr-CH" smtClean="0">
                  <a:solidFill>
                    <a:prstClr val="black"/>
                  </a:solidFill>
                </a:rPr>
                <a:t>Sujets</a:t>
              </a:r>
              <a:endParaRPr lang="fr-CH">
                <a:solidFill>
                  <a:prstClr val="black"/>
                </a:solidFill>
              </a:endParaRPr>
            </a:p>
          </p:txBody>
        </p:sp>
        <p:cxnSp>
          <p:nvCxnSpPr>
            <p:cNvPr id="55" name="Straight Connector 54"/>
            <p:cNvCxnSpPr/>
            <p:nvPr/>
          </p:nvCxnSpPr>
          <p:spPr>
            <a:xfrm>
              <a:off x="339547" y="1499615"/>
              <a:ext cx="8441741" cy="0"/>
            </a:xfrm>
            <a:prstGeom prst="line">
              <a:avLst/>
            </a:prstGeom>
            <a:ln w="381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6" name="Straight Connector 55"/>
            <p:cNvCxnSpPr/>
            <p:nvPr/>
          </p:nvCxnSpPr>
          <p:spPr>
            <a:xfrm>
              <a:off x="339547" y="2625929"/>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7" name="Straight Connector 56"/>
            <p:cNvCxnSpPr/>
            <p:nvPr/>
          </p:nvCxnSpPr>
          <p:spPr>
            <a:xfrm>
              <a:off x="339547" y="3752243"/>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9" name="Straight Connector 58"/>
            <p:cNvCxnSpPr/>
            <p:nvPr/>
          </p:nvCxnSpPr>
          <p:spPr>
            <a:xfrm>
              <a:off x="339547" y="4878556"/>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grpSp>
      <p:sp>
        <p:nvSpPr>
          <p:cNvPr id="62" name="Rectangle 61"/>
          <p:cNvSpPr/>
          <p:nvPr/>
        </p:nvSpPr>
        <p:spPr>
          <a:xfrm>
            <a:off x="243840" y="2829060"/>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63" name="Rectangle 62"/>
          <p:cNvSpPr/>
          <p:nvPr/>
        </p:nvSpPr>
        <p:spPr>
          <a:xfrm>
            <a:off x="243840" y="3963085"/>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52" name="Title 3"/>
          <p:cNvSpPr txBox="1">
            <a:spLocks/>
          </p:cNvSpPr>
          <p:nvPr/>
        </p:nvSpPr>
        <p:spPr>
          <a:xfrm>
            <a:off x="457200" y="228866"/>
            <a:ext cx="8229600" cy="952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CH" dirty="0" smtClean="0">
                <a:solidFill>
                  <a:prstClr val="black"/>
                </a:solidFill>
              </a:rPr>
              <a:t>Faisons le point</a:t>
            </a:r>
            <a:endParaRPr lang="en-US" dirty="0">
              <a:solidFill>
                <a:prstClr val="black"/>
              </a:solidFill>
            </a:endParaRPr>
          </a:p>
        </p:txBody>
      </p:sp>
      <p:sp>
        <p:nvSpPr>
          <p:cNvPr id="54" name="cache 1"/>
          <p:cNvSpPr/>
          <p:nvPr/>
        </p:nvSpPr>
        <p:spPr>
          <a:xfrm>
            <a:off x="243840" y="1723396"/>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Tree>
    <p:extLst>
      <p:ext uri="{BB962C8B-B14F-4D97-AF65-F5344CB8AC3E}">
        <p14:creationId xmlns:p14="http://schemas.microsoft.com/office/powerpoint/2010/main" val="309711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childTnLst>
                          </p:cTn>
                        </p:par>
                        <p:par>
                          <p:cTn id="8" fill="hold">
                            <p:stCondLst>
                              <p:cond delay="500"/>
                            </p:stCondLst>
                            <p:childTnLst>
                              <p:par>
                                <p:cTn id="9" presetID="22" presetClass="exit" presetSubtype="1" fill="hold" grpId="0" nodeType="afterEffect">
                                  <p:stCondLst>
                                    <p:cond delay="0"/>
                                  </p:stCondLst>
                                  <p:childTnLst>
                                    <p:animEffect transition="out" filter="wipe(up)">
                                      <p:cBhvr>
                                        <p:cTn id="10" dur="500"/>
                                        <p:tgtEl>
                                          <p:spTgt spid="62"/>
                                        </p:tgtEl>
                                      </p:cBhvr>
                                    </p:animEffect>
                                    <p:set>
                                      <p:cBhvr>
                                        <p:cTn id="11" dur="1" fill="hold">
                                          <p:stCondLst>
                                            <p:cond delay="499"/>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5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02"/>
          <p:cNvGrpSpPr/>
          <p:nvPr/>
        </p:nvGrpSpPr>
        <p:grpSpPr>
          <a:xfrm>
            <a:off x="1676459" y="1492095"/>
            <a:ext cx="5791142" cy="2277692"/>
            <a:chOff x="2413703" y="2575662"/>
            <a:chExt cx="1433171" cy="563675"/>
          </a:xfrm>
          <a:effectLst>
            <a:outerShdw blurRad="50800" dist="38100" dir="5400000" algn="t" rotWithShape="0">
              <a:prstClr val="black">
                <a:alpha val="40000"/>
              </a:prstClr>
            </a:outerShdw>
          </a:effectLst>
        </p:grpSpPr>
        <p:sp>
          <p:nvSpPr>
            <p:cNvPr id="35" name="Rounded Rectangle 34"/>
            <p:cNvSpPr/>
            <p:nvPr/>
          </p:nvSpPr>
          <p:spPr>
            <a:xfrm>
              <a:off x="2413703"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a:off x="2429209"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p:nvPr/>
          </p:nvSpPr>
          <p:spPr>
            <a:xfrm>
              <a:off x="2465818"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p:nvSpPr>
          <p:spPr>
            <a:xfrm>
              <a:off x="2480110" y="2637832"/>
              <a:ext cx="1300357" cy="439334"/>
            </a:xfrm>
            <a:prstGeom prst="roundRect">
              <a:avLst/>
            </a:prstGeom>
            <a:solidFill>
              <a:srgbClr val="FF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a:off x="2480109" y="2637832"/>
              <a:ext cx="1300357" cy="439334"/>
            </a:xfrm>
            <a:prstGeom prst="roundRect">
              <a:avLst/>
            </a:prstGeom>
            <a:solidFill>
              <a:srgbClr val="FF0000"/>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p:cNvSpPr/>
            <p:nvPr/>
          </p:nvSpPr>
          <p:spPr>
            <a:xfrm>
              <a:off x="2529089"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p:cNvSpPr txBox="1"/>
          <p:nvPr/>
        </p:nvSpPr>
        <p:spPr>
          <a:xfrm>
            <a:off x="1263277" y="3886462"/>
            <a:ext cx="6617508" cy="400110"/>
          </a:xfrm>
          <a:prstGeom prst="rect">
            <a:avLst/>
          </a:prstGeom>
          <a:noFill/>
        </p:spPr>
        <p:txBody>
          <a:bodyPr wrap="square" rtlCol="0">
            <a:spAutoFit/>
          </a:bodyPr>
          <a:lstStyle/>
          <a:p>
            <a:pPr algn="ctr"/>
            <a:r>
              <a:rPr lang="fr-CH" sz="2000" i="1" dirty="0" smtClean="0"/>
              <a:t>On a maintenant le droit d’ouvrir PowerPoint</a:t>
            </a:r>
          </a:p>
        </p:txBody>
      </p:sp>
      <p:sp>
        <p:nvSpPr>
          <p:cNvPr id="3" name="TextBox 2"/>
          <p:cNvSpPr txBox="1"/>
          <p:nvPr/>
        </p:nvSpPr>
        <p:spPr>
          <a:xfrm>
            <a:off x="2180807" y="2048984"/>
            <a:ext cx="4782463" cy="1015663"/>
          </a:xfrm>
          <a:prstGeom prst="rect">
            <a:avLst/>
          </a:prstGeom>
          <a:noFill/>
        </p:spPr>
        <p:txBody>
          <a:bodyPr wrap="none" rtlCol="0">
            <a:spAutoFit/>
          </a:bodyPr>
          <a:lstStyle/>
          <a:p>
            <a:pPr algn="ctr"/>
            <a:r>
              <a:rPr lang="fr-CH" sz="6000" b="1" dirty="0" smtClean="0">
                <a:solidFill>
                  <a:schemeClr val="bg1"/>
                </a:solidFill>
                <a:effectLst>
                  <a:outerShdw blurRad="50800" dist="38100" dir="5400000" algn="t" rotWithShape="0">
                    <a:prstClr val="black">
                      <a:alpha val="40000"/>
                    </a:prstClr>
                  </a:outerShdw>
                </a:effectLst>
              </a:rPr>
              <a:t>La réalisation</a:t>
            </a:r>
            <a:endParaRPr lang="en-US" sz="6000" b="1" dirty="0">
              <a:solidFill>
                <a:schemeClr val="bg1"/>
              </a:solidFill>
              <a:effectLst>
                <a:outerShdw blurRad="50800" dist="38100" dir="5400000" algn="t" rotWithShape="0">
                  <a:prstClr val="black">
                    <a:alpha val="40000"/>
                  </a:prstClr>
                </a:outerShdw>
              </a:effectLst>
            </a:endParaRPr>
          </a:p>
        </p:txBody>
      </p:sp>
      <p:sp>
        <p:nvSpPr>
          <p:cNvPr id="23" name="Rounded Rectangle 22"/>
          <p:cNvSpPr/>
          <p:nvPr/>
        </p:nvSpPr>
        <p:spPr>
          <a:xfrm>
            <a:off x="974472" y="5551891"/>
            <a:ext cx="2160000" cy="65489"/>
          </a:xfrm>
          <a:prstGeom prst="roundRect">
            <a:avLst/>
          </a:prstGeom>
          <a:solidFill>
            <a:srgbClr val="F7931E"/>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ounded Rectangle 24"/>
          <p:cNvSpPr/>
          <p:nvPr/>
        </p:nvSpPr>
        <p:spPr>
          <a:xfrm>
            <a:off x="3371447" y="5551891"/>
            <a:ext cx="2160000" cy="65489"/>
          </a:xfrm>
          <a:prstGeom prst="roundRect">
            <a:avLst/>
          </a:prstGeom>
          <a:solidFill>
            <a:srgbClr val="FF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ounded Rectangle 25"/>
          <p:cNvSpPr/>
          <p:nvPr/>
        </p:nvSpPr>
        <p:spPr>
          <a:xfrm>
            <a:off x="5768421" y="5551891"/>
            <a:ext cx="2160000" cy="65489"/>
          </a:xfrm>
          <a:prstGeom prst="roundRect">
            <a:avLst/>
          </a:prstGeom>
          <a:solidFill>
            <a:srgbClr val="80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5444" y="5516859"/>
            <a:ext cx="135031" cy="135551"/>
          </a:xfrm>
          <a:prstGeom prst="rect">
            <a:avLst/>
          </a:prstGeom>
        </p:spPr>
      </p:pic>
      <p:sp>
        <p:nvSpPr>
          <p:cNvPr id="28" name="TextBox 27"/>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sp>
        <p:nvSpPr>
          <p:cNvPr id="29" name="TextBox 28"/>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sp>
        <p:nvSpPr>
          <p:cNvPr id="30" name="TextBox 29"/>
          <p:cNvSpPr txBox="1"/>
          <p:nvPr/>
        </p:nvSpPr>
        <p:spPr>
          <a:xfrm>
            <a:off x="6183816" y="5335861"/>
            <a:ext cx="1329210" cy="246221"/>
          </a:xfrm>
          <a:prstGeom prst="rect">
            <a:avLst/>
          </a:prstGeom>
          <a:noFill/>
        </p:spPr>
        <p:txBody>
          <a:bodyPr wrap="none" rtlCol="0">
            <a:spAutoFit/>
          </a:bodyPr>
          <a:lstStyle/>
          <a:p>
            <a:pPr algn="ctr"/>
            <a:r>
              <a:rPr lang="fr-CH" sz="1000" spc="300" dirty="0" smtClean="0"/>
              <a:t>présentation</a:t>
            </a:r>
            <a:endParaRPr lang="en-US" sz="1000" spc="300" dirty="0"/>
          </a:p>
        </p:txBody>
      </p:sp>
    </p:spTree>
    <p:extLst>
      <p:ext uri="{BB962C8B-B14F-4D97-AF65-F5344CB8AC3E}">
        <p14:creationId xmlns:p14="http://schemas.microsoft.com/office/powerpoint/2010/main" val="1936662808"/>
      </p:ext>
    </p:extLst>
  </p:cSld>
  <p:clrMapOvr>
    <a:masterClrMapping/>
  </p:clrMapOvr>
  <mc:AlternateContent xmlns:mc="http://schemas.openxmlformats.org/markup-compatibility/2006" xmlns:p14="http://schemas.microsoft.com/office/powerpoint/2010/main">
    <mc:Choice Requires="p14">
      <p:transition spd="med" p14:dur="700" advTm="72015">
        <p:fade/>
      </p:transition>
    </mc:Choice>
    <mc:Fallback xmlns="">
      <p:transition spd="med" advTm="720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pic>
        <p:nvPicPr>
          <p:cNvPr id="13" name="final"/>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4" y="5"/>
            <a:ext cx="9139719" cy="5714999"/>
          </a:xfrm>
          <a:prstGeom prst="rect">
            <a:avLst/>
          </a:prstGeom>
        </p:spPr>
      </p:pic>
      <p:sp>
        <p:nvSpPr>
          <p:cNvPr id="2" name="TextBox 1"/>
          <p:cNvSpPr txBox="1"/>
          <p:nvPr/>
        </p:nvSpPr>
        <p:spPr>
          <a:xfrm>
            <a:off x="294820" y="192024"/>
            <a:ext cx="2488886" cy="1569660"/>
          </a:xfrm>
          <a:prstGeom prst="rect">
            <a:avLst/>
          </a:prstGeom>
          <a:noFill/>
        </p:spPr>
        <p:txBody>
          <a:bodyPr wrap="none" rtlCol="0">
            <a:spAutoFit/>
          </a:bodyPr>
          <a:lstStyle/>
          <a:p>
            <a:pPr algn="ctr"/>
            <a:r>
              <a:rPr lang="fr-CH" sz="4800" b="1" dirty="0" smtClean="0"/>
              <a:t>Trouvez </a:t>
            </a:r>
            <a:br>
              <a:rPr lang="fr-CH" sz="4800" b="1" dirty="0" smtClean="0"/>
            </a:br>
            <a:r>
              <a:rPr lang="fr-CH" sz="4800" b="1" dirty="0" smtClean="0"/>
              <a:t>l’angle</a:t>
            </a:r>
            <a:endParaRPr lang="en-US" sz="4800" b="1" dirty="0"/>
          </a:p>
        </p:txBody>
      </p:sp>
      <p:sp>
        <p:nvSpPr>
          <p:cNvPr id="11" name="Rounded Rectangle 10"/>
          <p:cNvSpPr/>
          <p:nvPr/>
        </p:nvSpPr>
        <p:spPr>
          <a:xfrm>
            <a:off x="974472" y="5551891"/>
            <a:ext cx="2160000" cy="65489"/>
          </a:xfrm>
          <a:prstGeom prst="roundRect">
            <a:avLst/>
          </a:prstGeom>
          <a:solidFill>
            <a:srgbClr val="F7931E"/>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p:cNvSpPr/>
          <p:nvPr/>
        </p:nvSpPr>
        <p:spPr>
          <a:xfrm>
            <a:off x="3371447" y="5551891"/>
            <a:ext cx="2160000" cy="65489"/>
          </a:xfrm>
          <a:prstGeom prst="roundRect">
            <a:avLst/>
          </a:prstGeom>
          <a:solidFill>
            <a:srgbClr val="FF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ounded Rectangle 18"/>
          <p:cNvSpPr/>
          <p:nvPr/>
        </p:nvSpPr>
        <p:spPr>
          <a:xfrm>
            <a:off x="5768421" y="5551891"/>
            <a:ext cx="2160000" cy="65489"/>
          </a:xfrm>
          <a:prstGeom prst="roundRect">
            <a:avLst/>
          </a:prstGeom>
          <a:solidFill>
            <a:srgbClr val="80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p:cNvSpPr txBox="1"/>
          <p:nvPr/>
        </p:nvSpPr>
        <p:spPr>
          <a:xfrm>
            <a:off x="3869397" y="5335861"/>
            <a:ext cx="1164100" cy="246221"/>
          </a:xfrm>
          <a:prstGeom prst="rect">
            <a:avLst/>
          </a:prstGeom>
          <a:noFill/>
        </p:spPr>
        <p:txBody>
          <a:bodyPr wrap="none" rtlCol="0">
            <a:spAutoFit/>
          </a:bodyPr>
          <a:lstStyle/>
          <a:p>
            <a:pPr algn="ctr"/>
            <a:r>
              <a:rPr lang="fr-CH" sz="1000" spc="300" dirty="0" smtClean="0">
                <a:solidFill>
                  <a:schemeClr val="bg1"/>
                </a:solidFill>
              </a:rPr>
              <a:t>réalisation</a:t>
            </a:r>
            <a:endParaRPr lang="en-US" sz="1000" spc="300" dirty="0">
              <a:solidFill>
                <a:schemeClr val="bg1"/>
              </a:solidFill>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23324" y="5514306"/>
            <a:ext cx="135031" cy="135551"/>
          </a:xfrm>
          <a:prstGeom prst="rect">
            <a:avLst/>
          </a:prstGeom>
        </p:spPr>
      </p:pic>
    </p:spTree>
    <p:custDataLst>
      <p:tags r:id="rId1"/>
    </p:custDataLst>
    <p:extLst>
      <p:ext uri="{BB962C8B-B14F-4D97-AF65-F5344CB8AC3E}">
        <p14:creationId xmlns:p14="http://schemas.microsoft.com/office/powerpoint/2010/main" val="1400795095"/>
      </p:ext>
    </p:extLst>
  </p:cSld>
  <p:clrMapOvr>
    <a:masterClrMapping/>
  </p:clrMapOvr>
  <mc:AlternateContent xmlns:mc="http://schemas.openxmlformats.org/markup-compatibility/2006" xmlns:p14="http://schemas.microsoft.com/office/powerpoint/2010/main">
    <mc:Choice Requires="p14">
      <p:transition spd="med" p14:dur="700" advTm="12665">
        <p:fade/>
      </p:transition>
    </mc:Choice>
    <mc:Fallback xmlns="">
      <p:transition spd="med" advTm="1266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1834" y="1229599"/>
            <a:ext cx="7020332" cy="3255806"/>
          </a:xfrm>
          <a:prstGeom prst="rect">
            <a:avLst/>
          </a:prstGeom>
        </p:spPr>
      </p:pic>
    </p:spTree>
    <p:extLst>
      <p:ext uri="{BB962C8B-B14F-4D97-AF65-F5344CB8AC3E}">
        <p14:creationId xmlns:p14="http://schemas.microsoft.com/office/powerpoint/2010/main" val="3753633199"/>
      </p:ext>
    </p:extLst>
  </p:cSld>
  <p:clrMapOvr>
    <a:masterClrMapping/>
  </p:clrMapOvr>
  <mc:AlternateContent xmlns:mc="http://schemas.openxmlformats.org/markup-compatibility/2006" xmlns:p14="http://schemas.microsoft.com/office/powerpoint/2010/main">
    <mc:Choice Requires="p14">
      <p:transition spd="med" p14:dur="700" advTm="3128">
        <p:fade/>
      </p:transition>
    </mc:Choice>
    <mc:Fallback xmlns="">
      <p:transition spd="med" advTm="3128">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969963" y="3483240"/>
            <a:ext cx="7326312" cy="735542"/>
          </a:xfrm>
        </p:spPr>
        <p:txBody>
          <a:bodyPr/>
          <a:lstStyle/>
          <a:p>
            <a:pPr eaLnBrk="1" hangingPunct="1"/>
            <a:r>
              <a:rPr lang="en-US" dirty="0" smtClean="0"/>
              <a:t>Piloting our growth</a:t>
            </a:r>
            <a:endParaRPr lang="fr-FR" dirty="0" smtClean="0"/>
          </a:p>
        </p:txBody>
      </p:sp>
      <p:sp>
        <p:nvSpPr>
          <p:cNvPr id="3075" name="Rectangle 5"/>
          <p:cNvSpPr>
            <a:spLocks noGrp="1" noChangeArrowheads="1"/>
          </p:cNvSpPr>
          <p:nvPr>
            <p:ph type="subTitle" idx="1"/>
          </p:nvPr>
        </p:nvSpPr>
        <p:spPr>
          <a:xfrm>
            <a:off x="992191" y="4329907"/>
            <a:ext cx="7265987" cy="508000"/>
          </a:xfrm>
        </p:spPr>
        <p:txBody>
          <a:bodyPr/>
          <a:lstStyle/>
          <a:p>
            <a:pPr eaLnBrk="1" hangingPunct="1"/>
            <a:r>
              <a:rPr lang="en-US" dirty="0" smtClean="0"/>
              <a:t>Elisabeth </a:t>
            </a:r>
            <a:r>
              <a:rPr lang="en-US" dirty="0" err="1" smtClean="0"/>
              <a:t>Dupond</a:t>
            </a:r>
            <a:r>
              <a:rPr lang="en-US" dirty="0" smtClean="0"/>
              <a:t>, CFO</a:t>
            </a:r>
            <a:endParaRPr lang="de-DE" dirty="0" smtClean="0">
              <a:solidFill>
                <a:srgbClr val="0B99AF"/>
              </a:solidFill>
            </a:endParaRPr>
          </a:p>
        </p:txBody>
      </p:sp>
    </p:spTree>
    <p:extLst>
      <p:ext uri="{BB962C8B-B14F-4D97-AF65-F5344CB8AC3E}">
        <p14:creationId xmlns:p14="http://schemas.microsoft.com/office/powerpoint/2010/main" val="367304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fr-CH" sz="4000" dirty="0" smtClean="0"/>
              <a:t>On the radar</a:t>
            </a:r>
            <a:endParaRPr lang="en-US" sz="4000" dirty="0" smtClean="0"/>
          </a:p>
        </p:txBody>
      </p:sp>
      <p:pic>
        <p:nvPicPr>
          <p:cNvPr id="5123" name="bckgr rada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6088" y="939273"/>
            <a:ext cx="7731824" cy="4775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Balayage"/>
          <p:cNvGrpSpPr>
            <a:grpSpLocks/>
          </p:cNvGrpSpPr>
          <p:nvPr/>
        </p:nvGrpSpPr>
        <p:grpSpPr bwMode="auto">
          <a:xfrm>
            <a:off x="2808161" y="1570420"/>
            <a:ext cx="3510000" cy="3508376"/>
            <a:chOff x="-2256838" y="1746405"/>
            <a:chExt cx="3606801" cy="3606800"/>
          </a:xfrm>
        </p:grpSpPr>
        <p:sp>
          <p:nvSpPr>
            <p:cNvPr id="5145" name="AutoShape 3"/>
            <p:cNvSpPr>
              <a:spLocks noChangeAspect="1" noChangeArrowheads="1" noTextEdit="1"/>
            </p:cNvSpPr>
            <p:nvPr/>
          </p:nvSpPr>
          <p:spPr bwMode="auto">
            <a:xfrm>
              <a:off x="-2256838" y="1746405"/>
              <a:ext cx="3606801"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5146" name="Freeform 6"/>
            <p:cNvSpPr>
              <a:spLocks/>
            </p:cNvSpPr>
            <p:nvPr/>
          </p:nvSpPr>
          <p:spPr bwMode="auto">
            <a:xfrm>
              <a:off x="-2256838" y="1746405"/>
              <a:ext cx="1800225" cy="1800225"/>
            </a:xfrm>
            <a:custGeom>
              <a:avLst/>
              <a:gdLst>
                <a:gd name="T0" fmla="*/ 0 w 1134"/>
                <a:gd name="T1" fmla="*/ 2147483647 h 1134"/>
                <a:gd name="T2" fmla="*/ 2147483647 w 1134"/>
                <a:gd name="T3" fmla="*/ 2147483647 h 1134"/>
                <a:gd name="T4" fmla="*/ 2147483647 w 1134"/>
                <a:gd name="T5" fmla="*/ 0 h 1134"/>
                <a:gd name="T6" fmla="*/ 2147483647 w 1134"/>
                <a:gd name="T7" fmla="*/ 0 h 1134"/>
                <a:gd name="T8" fmla="*/ 2147483647 w 1134"/>
                <a:gd name="T9" fmla="*/ 2147483647 h 1134"/>
                <a:gd name="T10" fmla="*/ 2147483647 w 1134"/>
                <a:gd name="T11" fmla="*/ 2147483647 h 1134"/>
                <a:gd name="T12" fmla="*/ 2147483647 w 1134"/>
                <a:gd name="T13" fmla="*/ 2147483647 h 1134"/>
                <a:gd name="T14" fmla="*/ 2147483647 w 1134"/>
                <a:gd name="T15" fmla="*/ 2147483647 h 1134"/>
                <a:gd name="T16" fmla="*/ 2147483647 w 1134"/>
                <a:gd name="T17" fmla="*/ 2147483647 h 1134"/>
                <a:gd name="T18" fmla="*/ 2147483647 w 1134"/>
                <a:gd name="T19" fmla="*/ 2147483647 h 1134"/>
                <a:gd name="T20" fmla="*/ 2147483647 w 1134"/>
                <a:gd name="T21" fmla="*/ 2147483647 h 1134"/>
                <a:gd name="T22" fmla="*/ 2147483647 w 1134"/>
                <a:gd name="T23" fmla="*/ 2147483647 h 1134"/>
                <a:gd name="T24" fmla="*/ 2147483647 w 1134"/>
                <a:gd name="T25" fmla="*/ 2147483647 h 1134"/>
                <a:gd name="T26" fmla="*/ 2147483647 w 1134"/>
                <a:gd name="T27" fmla="*/ 2147483647 h 1134"/>
                <a:gd name="T28" fmla="*/ 2147483647 w 1134"/>
                <a:gd name="T29" fmla="*/ 2147483647 h 1134"/>
                <a:gd name="T30" fmla="*/ 2147483647 w 1134"/>
                <a:gd name="T31" fmla="*/ 2147483647 h 1134"/>
                <a:gd name="T32" fmla="*/ 2147483647 w 1134"/>
                <a:gd name="T33" fmla="*/ 2147483647 h 1134"/>
                <a:gd name="T34" fmla="*/ 2147483647 w 1134"/>
                <a:gd name="T35" fmla="*/ 2147483647 h 1134"/>
                <a:gd name="T36" fmla="*/ 2147483647 w 1134"/>
                <a:gd name="T37" fmla="*/ 2147483647 h 1134"/>
                <a:gd name="T38" fmla="*/ 2147483647 w 1134"/>
                <a:gd name="T39" fmla="*/ 2147483647 h 1134"/>
                <a:gd name="T40" fmla="*/ 2147483647 w 1134"/>
                <a:gd name="T41" fmla="*/ 2147483647 h 1134"/>
                <a:gd name="T42" fmla="*/ 2147483647 w 1134"/>
                <a:gd name="T43" fmla="*/ 2147483647 h 1134"/>
                <a:gd name="T44" fmla="*/ 2147483647 w 1134"/>
                <a:gd name="T45" fmla="*/ 2147483647 h 1134"/>
                <a:gd name="T46" fmla="*/ 2147483647 w 1134"/>
                <a:gd name="T47" fmla="*/ 2147483647 h 1134"/>
                <a:gd name="T48" fmla="*/ 2147483647 w 1134"/>
                <a:gd name="T49" fmla="*/ 2147483647 h 1134"/>
                <a:gd name="T50" fmla="*/ 2147483647 w 1134"/>
                <a:gd name="T51" fmla="*/ 2147483647 h 1134"/>
                <a:gd name="T52" fmla="*/ 2147483647 w 1134"/>
                <a:gd name="T53" fmla="*/ 2147483647 h 1134"/>
                <a:gd name="T54" fmla="*/ 2147483647 w 1134"/>
                <a:gd name="T55" fmla="*/ 2147483647 h 1134"/>
                <a:gd name="T56" fmla="*/ 2147483647 w 1134"/>
                <a:gd name="T57" fmla="*/ 2147483647 h 1134"/>
                <a:gd name="T58" fmla="*/ 2147483647 w 1134"/>
                <a:gd name="T59" fmla="*/ 2147483647 h 1134"/>
                <a:gd name="T60" fmla="*/ 2147483647 w 1134"/>
                <a:gd name="T61" fmla="*/ 2147483647 h 1134"/>
                <a:gd name="T62" fmla="*/ 2147483647 w 1134"/>
                <a:gd name="T63" fmla="*/ 2147483647 h 1134"/>
                <a:gd name="T64" fmla="*/ 2147483647 w 1134"/>
                <a:gd name="T65" fmla="*/ 2147483647 h 1134"/>
                <a:gd name="T66" fmla="*/ 2147483647 w 1134"/>
                <a:gd name="T67" fmla="*/ 2147483647 h 1134"/>
                <a:gd name="T68" fmla="*/ 0 w 1134"/>
                <a:gd name="T69" fmla="*/ 2147483647 h 1134"/>
                <a:gd name="T70" fmla="*/ 0 w 1134"/>
                <a:gd name="T71" fmla="*/ 2147483647 h 1134"/>
                <a:gd name="T72" fmla="*/ 0 w 1134"/>
                <a:gd name="T73" fmla="*/ 2147483647 h 113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34" h="1134">
                  <a:moveTo>
                    <a:pt x="0" y="1134"/>
                  </a:moveTo>
                  <a:lnTo>
                    <a:pt x="1134" y="1134"/>
                  </a:lnTo>
                  <a:lnTo>
                    <a:pt x="1134" y="0"/>
                  </a:lnTo>
                  <a:lnTo>
                    <a:pt x="1074" y="2"/>
                  </a:lnTo>
                  <a:lnTo>
                    <a:pt x="1018" y="6"/>
                  </a:lnTo>
                  <a:lnTo>
                    <a:pt x="960" y="14"/>
                  </a:lnTo>
                  <a:lnTo>
                    <a:pt x="904" y="24"/>
                  </a:lnTo>
                  <a:lnTo>
                    <a:pt x="850" y="36"/>
                  </a:lnTo>
                  <a:lnTo>
                    <a:pt x="796" y="52"/>
                  </a:lnTo>
                  <a:lnTo>
                    <a:pt x="744" y="68"/>
                  </a:lnTo>
                  <a:lnTo>
                    <a:pt x="692" y="90"/>
                  </a:lnTo>
                  <a:lnTo>
                    <a:pt x="642" y="112"/>
                  </a:lnTo>
                  <a:lnTo>
                    <a:pt x="592" y="136"/>
                  </a:lnTo>
                  <a:lnTo>
                    <a:pt x="546" y="164"/>
                  </a:lnTo>
                  <a:lnTo>
                    <a:pt x="500" y="194"/>
                  </a:lnTo>
                  <a:lnTo>
                    <a:pt x="454" y="226"/>
                  </a:lnTo>
                  <a:lnTo>
                    <a:pt x="412" y="258"/>
                  </a:lnTo>
                  <a:lnTo>
                    <a:pt x="370" y="294"/>
                  </a:lnTo>
                  <a:lnTo>
                    <a:pt x="332" y="332"/>
                  </a:lnTo>
                  <a:lnTo>
                    <a:pt x="294" y="372"/>
                  </a:lnTo>
                  <a:lnTo>
                    <a:pt x="258" y="412"/>
                  </a:lnTo>
                  <a:lnTo>
                    <a:pt x="224" y="456"/>
                  </a:lnTo>
                  <a:lnTo>
                    <a:pt x="194" y="500"/>
                  </a:lnTo>
                  <a:lnTo>
                    <a:pt x="164" y="546"/>
                  </a:lnTo>
                  <a:lnTo>
                    <a:pt x="136" y="594"/>
                  </a:lnTo>
                  <a:lnTo>
                    <a:pt x="112" y="642"/>
                  </a:lnTo>
                  <a:lnTo>
                    <a:pt x="88" y="692"/>
                  </a:lnTo>
                  <a:lnTo>
                    <a:pt x="68" y="744"/>
                  </a:lnTo>
                  <a:lnTo>
                    <a:pt x="50" y="796"/>
                  </a:lnTo>
                  <a:lnTo>
                    <a:pt x="36" y="850"/>
                  </a:lnTo>
                  <a:lnTo>
                    <a:pt x="22" y="906"/>
                  </a:lnTo>
                  <a:lnTo>
                    <a:pt x="12" y="962"/>
                  </a:lnTo>
                  <a:lnTo>
                    <a:pt x="6" y="1018"/>
                  </a:lnTo>
                  <a:lnTo>
                    <a:pt x="0" y="1076"/>
                  </a:lnTo>
                  <a:lnTo>
                    <a:pt x="0" y="1134"/>
                  </a:lnTo>
                  <a:close/>
                </a:path>
              </a:pathLst>
            </a:custGeom>
            <a:solidFill>
              <a:srgbClr val="92D05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pic>
        <p:nvPicPr>
          <p:cNvPr id="45" name="dark rada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8145" y="942687"/>
            <a:ext cx="7729771" cy="477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p:nvPr/>
        </p:nvGrpSpPr>
        <p:grpSpPr>
          <a:xfrm>
            <a:off x="4965003" y="2185453"/>
            <a:ext cx="1776697" cy="400110"/>
            <a:chOff x="4964993" y="2622550"/>
            <a:chExt cx="1776697" cy="480132"/>
          </a:xfrm>
        </p:grpSpPr>
        <p:sp>
          <p:nvSpPr>
            <p:cNvPr id="29" name="TextBox 28"/>
            <p:cNvSpPr txBox="1"/>
            <p:nvPr/>
          </p:nvSpPr>
          <p:spPr bwMode="auto">
            <a:xfrm>
              <a:off x="5176838" y="2622550"/>
              <a:ext cx="1564852" cy="480132"/>
            </a:xfrm>
            <a:prstGeom prst="rect">
              <a:avLst/>
            </a:prstGeom>
            <a:noFill/>
          </p:spPr>
          <p:txBody>
            <a:bodyPr wrap="none">
              <a:spAutoFit/>
            </a:bodyPr>
            <a:lstStyle/>
            <a:p>
              <a:pPr fontAlgn="base">
                <a:spcBef>
                  <a:spcPct val="0"/>
                </a:spcBef>
                <a:spcAft>
                  <a:spcPct val="0"/>
                </a:spcAft>
                <a:defRPr/>
              </a:pPr>
              <a:r>
                <a:rPr lang="fr-CH" sz="2000" b="1" dirty="0">
                  <a:solidFill>
                    <a:srgbClr val="99FFCC"/>
                  </a:solidFill>
                </a:rPr>
                <a:t>Our </a:t>
              </a:r>
              <a:r>
                <a:rPr lang="fr-CH" sz="2000" b="1" dirty="0" err="1">
                  <a:solidFill>
                    <a:srgbClr val="99FFCC"/>
                  </a:solidFill>
                </a:rPr>
                <a:t>growth</a:t>
              </a:r>
              <a:endParaRPr lang="en-US" sz="2000" b="1" dirty="0">
                <a:solidFill>
                  <a:srgbClr val="99FFCC"/>
                </a:solidFill>
              </a:endParaRPr>
            </a:p>
          </p:txBody>
        </p:sp>
        <p:grpSp>
          <p:nvGrpSpPr>
            <p:cNvPr id="7" name="echo1"/>
            <p:cNvGrpSpPr/>
            <p:nvPr/>
          </p:nvGrpSpPr>
          <p:grpSpPr>
            <a:xfrm>
              <a:off x="4964993" y="2716707"/>
              <a:ext cx="228429" cy="276479"/>
              <a:chOff x="6257925" y="711200"/>
              <a:chExt cx="1111250" cy="1345003"/>
            </a:xfrm>
            <a:solidFill>
              <a:srgbClr val="99FFCC"/>
            </a:solidFill>
            <a:effectLst>
              <a:glow rad="25400">
                <a:srgbClr val="B7F8FF">
                  <a:alpha val="40000"/>
                </a:srgbClr>
              </a:glow>
            </a:effectLst>
          </p:grpSpPr>
          <p:sp>
            <p:nvSpPr>
              <p:cNvPr id="5" name="Freeform 5"/>
              <p:cNvSpPr>
                <a:spLocks/>
              </p:cNvSpPr>
              <p:nvPr/>
            </p:nvSpPr>
            <p:spPr bwMode="auto">
              <a:xfrm>
                <a:off x="6454777" y="908048"/>
                <a:ext cx="717551" cy="861646"/>
              </a:xfrm>
              <a:custGeom>
                <a:avLst/>
                <a:gdLst>
                  <a:gd name="T0" fmla="*/ 452 w 452"/>
                  <a:gd name="T1" fmla="*/ 226 h 452"/>
                  <a:gd name="T2" fmla="*/ 448 w 452"/>
                  <a:gd name="T3" fmla="*/ 272 h 452"/>
                  <a:gd name="T4" fmla="*/ 434 w 452"/>
                  <a:gd name="T5" fmla="*/ 314 h 452"/>
                  <a:gd name="T6" fmla="*/ 414 w 452"/>
                  <a:gd name="T7" fmla="*/ 352 h 452"/>
                  <a:gd name="T8" fmla="*/ 386 w 452"/>
                  <a:gd name="T9" fmla="*/ 386 h 452"/>
                  <a:gd name="T10" fmla="*/ 352 w 452"/>
                  <a:gd name="T11" fmla="*/ 414 h 452"/>
                  <a:gd name="T12" fmla="*/ 314 w 452"/>
                  <a:gd name="T13" fmla="*/ 434 h 452"/>
                  <a:gd name="T14" fmla="*/ 272 w 452"/>
                  <a:gd name="T15" fmla="*/ 448 h 452"/>
                  <a:gd name="T16" fmla="*/ 226 w 452"/>
                  <a:gd name="T17" fmla="*/ 452 h 452"/>
                  <a:gd name="T18" fmla="*/ 204 w 452"/>
                  <a:gd name="T19" fmla="*/ 450 h 452"/>
                  <a:gd name="T20" fmla="*/ 160 w 452"/>
                  <a:gd name="T21" fmla="*/ 442 h 452"/>
                  <a:gd name="T22" fmla="*/ 118 w 452"/>
                  <a:gd name="T23" fmla="*/ 424 h 452"/>
                  <a:gd name="T24" fmla="*/ 82 w 452"/>
                  <a:gd name="T25" fmla="*/ 400 h 452"/>
                  <a:gd name="T26" fmla="*/ 52 w 452"/>
                  <a:gd name="T27" fmla="*/ 370 h 452"/>
                  <a:gd name="T28" fmla="*/ 28 w 452"/>
                  <a:gd name="T29" fmla="*/ 334 h 452"/>
                  <a:gd name="T30" fmla="*/ 10 w 452"/>
                  <a:gd name="T31" fmla="*/ 294 h 452"/>
                  <a:gd name="T32" fmla="*/ 2 w 452"/>
                  <a:gd name="T33" fmla="*/ 250 h 452"/>
                  <a:gd name="T34" fmla="*/ 0 w 452"/>
                  <a:gd name="T35" fmla="*/ 226 h 452"/>
                  <a:gd name="T36" fmla="*/ 6 w 452"/>
                  <a:gd name="T37" fmla="*/ 180 h 452"/>
                  <a:gd name="T38" fmla="*/ 18 w 452"/>
                  <a:gd name="T39" fmla="*/ 138 h 452"/>
                  <a:gd name="T40" fmla="*/ 40 w 452"/>
                  <a:gd name="T41" fmla="*/ 100 h 452"/>
                  <a:gd name="T42" fmla="*/ 66 w 452"/>
                  <a:gd name="T43" fmla="*/ 66 h 452"/>
                  <a:gd name="T44" fmla="*/ 100 w 452"/>
                  <a:gd name="T45" fmla="*/ 38 h 452"/>
                  <a:gd name="T46" fmla="*/ 138 w 452"/>
                  <a:gd name="T47" fmla="*/ 18 h 452"/>
                  <a:gd name="T48" fmla="*/ 180 w 452"/>
                  <a:gd name="T49" fmla="*/ 4 h 452"/>
                  <a:gd name="T50" fmla="*/ 226 w 452"/>
                  <a:gd name="T51" fmla="*/ 0 h 452"/>
                  <a:gd name="T52" fmla="*/ 250 w 452"/>
                  <a:gd name="T53" fmla="*/ 0 h 452"/>
                  <a:gd name="T54" fmla="*/ 294 w 452"/>
                  <a:gd name="T55" fmla="*/ 10 h 452"/>
                  <a:gd name="T56" fmla="*/ 334 w 452"/>
                  <a:gd name="T57" fmla="*/ 28 h 452"/>
                  <a:gd name="T58" fmla="*/ 370 w 452"/>
                  <a:gd name="T59" fmla="*/ 52 h 452"/>
                  <a:gd name="T60" fmla="*/ 402 w 452"/>
                  <a:gd name="T61" fmla="*/ 82 h 452"/>
                  <a:gd name="T62" fmla="*/ 426 w 452"/>
                  <a:gd name="T63" fmla="*/ 118 h 452"/>
                  <a:gd name="T64" fmla="*/ 442 w 452"/>
                  <a:gd name="T65" fmla="*/ 158 h 452"/>
                  <a:gd name="T66" fmla="*/ 452 w 452"/>
                  <a:gd name="T67" fmla="*/ 202 h 452"/>
                  <a:gd name="T68" fmla="*/ 452 w 452"/>
                  <a:gd name="T69"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2" h="452">
                    <a:moveTo>
                      <a:pt x="452" y="226"/>
                    </a:moveTo>
                    <a:lnTo>
                      <a:pt x="452" y="226"/>
                    </a:lnTo>
                    <a:lnTo>
                      <a:pt x="452" y="250"/>
                    </a:lnTo>
                    <a:lnTo>
                      <a:pt x="448" y="272"/>
                    </a:lnTo>
                    <a:lnTo>
                      <a:pt x="442" y="294"/>
                    </a:lnTo>
                    <a:lnTo>
                      <a:pt x="434" y="314"/>
                    </a:lnTo>
                    <a:lnTo>
                      <a:pt x="426" y="334"/>
                    </a:lnTo>
                    <a:lnTo>
                      <a:pt x="414" y="352"/>
                    </a:lnTo>
                    <a:lnTo>
                      <a:pt x="402" y="370"/>
                    </a:lnTo>
                    <a:lnTo>
                      <a:pt x="386" y="386"/>
                    </a:lnTo>
                    <a:lnTo>
                      <a:pt x="370" y="400"/>
                    </a:lnTo>
                    <a:lnTo>
                      <a:pt x="352" y="414"/>
                    </a:lnTo>
                    <a:lnTo>
                      <a:pt x="334" y="424"/>
                    </a:lnTo>
                    <a:lnTo>
                      <a:pt x="314" y="434"/>
                    </a:lnTo>
                    <a:lnTo>
                      <a:pt x="294" y="442"/>
                    </a:lnTo>
                    <a:lnTo>
                      <a:pt x="272" y="448"/>
                    </a:lnTo>
                    <a:lnTo>
                      <a:pt x="250" y="450"/>
                    </a:lnTo>
                    <a:lnTo>
                      <a:pt x="226" y="452"/>
                    </a:lnTo>
                    <a:lnTo>
                      <a:pt x="226" y="452"/>
                    </a:lnTo>
                    <a:lnTo>
                      <a:pt x="204" y="450"/>
                    </a:lnTo>
                    <a:lnTo>
                      <a:pt x="180" y="448"/>
                    </a:lnTo>
                    <a:lnTo>
                      <a:pt x="160" y="442"/>
                    </a:lnTo>
                    <a:lnTo>
                      <a:pt x="138" y="434"/>
                    </a:lnTo>
                    <a:lnTo>
                      <a:pt x="118" y="424"/>
                    </a:lnTo>
                    <a:lnTo>
                      <a:pt x="100" y="414"/>
                    </a:lnTo>
                    <a:lnTo>
                      <a:pt x="82" y="400"/>
                    </a:lnTo>
                    <a:lnTo>
                      <a:pt x="66" y="386"/>
                    </a:lnTo>
                    <a:lnTo>
                      <a:pt x="52" y="370"/>
                    </a:lnTo>
                    <a:lnTo>
                      <a:pt x="40" y="352"/>
                    </a:lnTo>
                    <a:lnTo>
                      <a:pt x="28" y="334"/>
                    </a:lnTo>
                    <a:lnTo>
                      <a:pt x="18" y="314"/>
                    </a:lnTo>
                    <a:lnTo>
                      <a:pt x="10" y="294"/>
                    </a:lnTo>
                    <a:lnTo>
                      <a:pt x="6" y="272"/>
                    </a:lnTo>
                    <a:lnTo>
                      <a:pt x="2" y="250"/>
                    </a:lnTo>
                    <a:lnTo>
                      <a:pt x="0" y="226"/>
                    </a:lnTo>
                    <a:lnTo>
                      <a:pt x="0" y="226"/>
                    </a:lnTo>
                    <a:lnTo>
                      <a:pt x="2" y="202"/>
                    </a:lnTo>
                    <a:lnTo>
                      <a:pt x="6" y="180"/>
                    </a:lnTo>
                    <a:lnTo>
                      <a:pt x="10" y="158"/>
                    </a:lnTo>
                    <a:lnTo>
                      <a:pt x="18" y="138"/>
                    </a:lnTo>
                    <a:lnTo>
                      <a:pt x="28" y="118"/>
                    </a:lnTo>
                    <a:lnTo>
                      <a:pt x="40" y="100"/>
                    </a:lnTo>
                    <a:lnTo>
                      <a:pt x="52" y="82"/>
                    </a:lnTo>
                    <a:lnTo>
                      <a:pt x="66" y="66"/>
                    </a:lnTo>
                    <a:lnTo>
                      <a:pt x="82" y="52"/>
                    </a:lnTo>
                    <a:lnTo>
                      <a:pt x="100" y="38"/>
                    </a:lnTo>
                    <a:lnTo>
                      <a:pt x="118" y="28"/>
                    </a:lnTo>
                    <a:lnTo>
                      <a:pt x="138" y="18"/>
                    </a:lnTo>
                    <a:lnTo>
                      <a:pt x="160" y="10"/>
                    </a:lnTo>
                    <a:lnTo>
                      <a:pt x="180" y="4"/>
                    </a:lnTo>
                    <a:lnTo>
                      <a:pt x="204" y="0"/>
                    </a:lnTo>
                    <a:lnTo>
                      <a:pt x="226" y="0"/>
                    </a:lnTo>
                    <a:lnTo>
                      <a:pt x="226" y="0"/>
                    </a:lnTo>
                    <a:lnTo>
                      <a:pt x="250" y="0"/>
                    </a:lnTo>
                    <a:lnTo>
                      <a:pt x="272" y="4"/>
                    </a:lnTo>
                    <a:lnTo>
                      <a:pt x="294" y="10"/>
                    </a:lnTo>
                    <a:lnTo>
                      <a:pt x="314" y="18"/>
                    </a:lnTo>
                    <a:lnTo>
                      <a:pt x="334" y="28"/>
                    </a:lnTo>
                    <a:lnTo>
                      <a:pt x="352" y="38"/>
                    </a:lnTo>
                    <a:lnTo>
                      <a:pt x="370" y="52"/>
                    </a:lnTo>
                    <a:lnTo>
                      <a:pt x="386" y="66"/>
                    </a:lnTo>
                    <a:lnTo>
                      <a:pt x="402" y="82"/>
                    </a:lnTo>
                    <a:lnTo>
                      <a:pt x="414" y="100"/>
                    </a:lnTo>
                    <a:lnTo>
                      <a:pt x="426" y="118"/>
                    </a:lnTo>
                    <a:lnTo>
                      <a:pt x="434" y="138"/>
                    </a:lnTo>
                    <a:lnTo>
                      <a:pt x="442" y="158"/>
                    </a:lnTo>
                    <a:lnTo>
                      <a:pt x="448" y="180"/>
                    </a:lnTo>
                    <a:lnTo>
                      <a:pt x="452" y="202"/>
                    </a:lnTo>
                    <a:lnTo>
                      <a:pt x="452" y="226"/>
                    </a:lnTo>
                    <a:lnTo>
                      <a:pt x="452"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n-US" sz="1400">
                  <a:solidFill>
                    <a:srgbClr val="000000"/>
                  </a:solidFill>
                  <a:latin typeface="Verdana" pitchFamily="34" charset="0"/>
                </a:endParaRPr>
              </a:p>
            </p:txBody>
          </p:sp>
          <p:sp>
            <p:nvSpPr>
              <p:cNvPr id="6" name="Freeform 6"/>
              <p:cNvSpPr>
                <a:spLocks noEditPoints="1"/>
              </p:cNvSpPr>
              <p:nvPr/>
            </p:nvSpPr>
            <p:spPr bwMode="auto">
              <a:xfrm>
                <a:off x="6257925" y="711200"/>
                <a:ext cx="1111250" cy="1345003"/>
              </a:xfrm>
              <a:custGeom>
                <a:avLst/>
                <a:gdLst>
                  <a:gd name="T0" fmla="*/ 510 w 700"/>
                  <a:gd name="T1" fmla="*/ 0 h 700"/>
                  <a:gd name="T2" fmla="*/ 510 w 700"/>
                  <a:gd name="T3" fmla="*/ 48 h 700"/>
                  <a:gd name="T4" fmla="*/ 652 w 700"/>
                  <a:gd name="T5" fmla="*/ 48 h 700"/>
                  <a:gd name="T6" fmla="*/ 652 w 700"/>
                  <a:gd name="T7" fmla="*/ 190 h 700"/>
                  <a:gd name="T8" fmla="*/ 700 w 700"/>
                  <a:gd name="T9" fmla="*/ 190 h 700"/>
                  <a:gd name="T10" fmla="*/ 700 w 700"/>
                  <a:gd name="T11" fmla="*/ 0 h 700"/>
                  <a:gd name="T12" fmla="*/ 510 w 700"/>
                  <a:gd name="T13" fmla="*/ 0 h 700"/>
                  <a:gd name="T14" fmla="*/ 0 w 700"/>
                  <a:gd name="T15" fmla="*/ 190 h 700"/>
                  <a:gd name="T16" fmla="*/ 48 w 700"/>
                  <a:gd name="T17" fmla="*/ 190 h 700"/>
                  <a:gd name="T18" fmla="*/ 48 w 700"/>
                  <a:gd name="T19" fmla="*/ 48 h 700"/>
                  <a:gd name="T20" fmla="*/ 192 w 700"/>
                  <a:gd name="T21" fmla="*/ 48 h 700"/>
                  <a:gd name="T22" fmla="*/ 192 w 700"/>
                  <a:gd name="T23" fmla="*/ 0 h 700"/>
                  <a:gd name="T24" fmla="*/ 0 w 700"/>
                  <a:gd name="T25" fmla="*/ 0 h 700"/>
                  <a:gd name="T26" fmla="*/ 0 w 700"/>
                  <a:gd name="T27" fmla="*/ 190 h 700"/>
                  <a:gd name="T28" fmla="*/ 652 w 700"/>
                  <a:gd name="T29" fmla="*/ 652 h 700"/>
                  <a:gd name="T30" fmla="*/ 510 w 700"/>
                  <a:gd name="T31" fmla="*/ 652 h 700"/>
                  <a:gd name="T32" fmla="*/ 510 w 700"/>
                  <a:gd name="T33" fmla="*/ 700 h 700"/>
                  <a:gd name="T34" fmla="*/ 700 w 700"/>
                  <a:gd name="T35" fmla="*/ 700 h 700"/>
                  <a:gd name="T36" fmla="*/ 700 w 700"/>
                  <a:gd name="T37" fmla="*/ 510 h 700"/>
                  <a:gd name="T38" fmla="*/ 652 w 700"/>
                  <a:gd name="T39" fmla="*/ 510 h 700"/>
                  <a:gd name="T40" fmla="*/ 652 w 700"/>
                  <a:gd name="T41" fmla="*/ 652 h 700"/>
                  <a:gd name="T42" fmla="*/ 48 w 700"/>
                  <a:gd name="T43" fmla="*/ 510 h 700"/>
                  <a:gd name="T44" fmla="*/ 0 w 700"/>
                  <a:gd name="T45" fmla="*/ 510 h 700"/>
                  <a:gd name="T46" fmla="*/ 0 w 700"/>
                  <a:gd name="T47" fmla="*/ 700 h 700"/>
                  <a:gd name="T48" fmla="*/ 192 w 700"/>
                  <a:gd name="T49" fmla="*/ 700 h 700"/>
                  <a:gd name="T50" fmla="*/ 192 w 700"/>
                  <a:gd name="T51" fmla="*/ 652 h 700"/>
                  <a:gd name="T52" fmla="*/ 48 w 700"/>
                  <a:gd name="T53" fmla="*/ 652 h 700"/>
                  <a:gd name="T54" fmla="*/ 48 w 700"/>
                  <a:gd name="T55" fmla="*/ 51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0" h="700">
                    <a:moveTo>
                      <a:pt x="510" y="0"/>
                    </a:moveTo>
                    <a:lnTo>
                      <a:pt x="510" y="48"/>
                    </a:lnTo>
                    <a:lnTo>
                      <a:pt x="652" y="48"/>
                    </a:lnTo>
                    <a:lnTo>
                      <a:pt x="652" y="190"/>
                    </a:lnTo>
                    <a:lnTo>
                      <a:pt x="700" y="190"/>
                    </a:lnTo>
                    <a:lnTo>
                      <a:pt x="700" y="0"/>
                    </a:lnTo>
                    <a:lnTo>
                      <a:pt x="510" y="0"/>
                    </a:lnTo>
                    <a:close/>
                    <a:moveTo>
                      <a:pt x="0" y="190"/>
                    </a:moveTo>
                    <a:lnTo>
                      <a:pt x="48" y="190"/>
                    </a:lnTo>
                    <a:lnTo>
                      <a:pt x="48" y="48"/>
                    </a:lnTo>
                    <a:lnTo>
                      <a:pt x="192" y="48"/>
                    </a:lnTo>
                    <a:lnTo>
                      <a:pt x="192" y="0"/>
                    </a:lnTo>
                    <a:lnTo>
                      <a:pt x="0" y="0"/>
                    </a:lnTo>
                    <a:lnTo>
                      <a:pt x="0" y="190"/>
                    </a:lnTo>
                    <a:close/>
                    <a:moveTo>
                      <a:pt x="652" y="652"/>
                    </a:moveTo>
                    <a:lnTo>
                      <a:pt x="510" y="652"/>
                    </a:lnTo>
                    <a:lnTo>
                      <a:pt x="510" y="700"/>
                    </a:lnTo>
                    <a:lnTo>
                      <a:pt x="700" y="700"/>
                    </a:lnTo>
                    <a:lnTo>
                      <a:pt x="700" y="510"/>
                    </a:lnTo>
                    <a:lnTo>
                      <a:pt x="652" y="510"/>
                    </a:lnTo>
                    <a:lnTo>
                      <a:pt x="652" y="652"/>
                    </a:lnTo>
                    <a:close/>
                    <a:moveTo>
                      <a:pt x="48" y="510"/>
                    </a:moveTo>
                    <a:lnTo>
                      <a:pt x="0" y="510"/>
                    </a:lnTo>
                    <a:lnTo>
                      <a:pt x="0" y="700"/>
                    </a:lnTo>
                    <a:lnTo>
                      <a:pt x="192" y="700"/>
                    </a:lnTo>
                    <a:lnTo>
                      <a:pt x="192" y="652"/>
                    </a:lnTo>
                    <a:lnTo>
                      <a:pt x="48" y="652"/>
                    </a:lnTo>
                    <a:lnTo>
                      <a:pt x="48" y="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n-US" sz="1400">
                  <a:solidFill>
                    <a:srgbClr val="000000"/>
                  </a:solidFill>
                  <a:latin typeface="Verdana" pitchFamily="34" charset="0"/>
                </a:endParaRPr>
              </a:p>
            </p:txBody>
          </p:sp>
        </p:grpSp>
      </p:grpSp>
      <p:grpSp>
        <p:nvGrpSpPr>
          <p:cNvPr id="10" name="Group 9"/>
          <p:cNvGrpSpPr/>
          <p:nvPr/>
        </p:nvGrpSpPr>
        <p:grpSpPr>
          <a:xfrm>
            <a:off x="5870538" y="2825746"/>
            <a:ext cx="1736076" cy="400110"/>
            <a:chOff x="5913405" y="3390900"/>
            <a:chExt cx="1736076" cy="480132"/>
          </a:xfrm>
        </p:grpSpPr>
        <p:sp>
          <p:nvSpPr>
            <p:cNvPr id="34" name="TextBox 33"/>
            <p:cNvSpPr txBox="1"/>
            <p:nvPr/>
          </p:nvSpPr>
          <p:spPr bwMode="auto">
            <a:xfrm>
              <a:off x="6111881" y="3390900"/>
              <a:ext cx="1537600" cy="480132"/>
            </a:xfrm>
            <a:prstGeom prst="rect">
              <a:avLst/>
            </a:prstGeom>
            <a:noFill/>
          </p:spPr>
          <p:txBody>
            <a:bodyPr wrap="none">
              <a:spAutoFit/>
            </a:bodyPr>
            <a:lstStyle/>
            <a:p>
              <a:pPr fontAlgn="base">
                <a:spcBef>
                  <a:spcPct val="0"/>
                </a:spcBef>
                <a:spcAft>
                  <a:spcPct val="0"/>
                </a:spcAft>
                <a:defRPr/>
              </a:pPr>
              <a:r>
                <a:rPr lang="fr-CH" sz="2000" b="1" dirty="0">
                  <a:solidFill>
                    <a:srgbClr val="99FFCC"/>
                  </a:solidFill>
                </a:rPr>
                <a:t>The </a:t>
              </a:r>
              <a:r>
                <a:rPr lang="fr-CH" sz="2000" b="1" dirty="0" err="1" smtClean="0">
                  <a:solidFill>
                    <a:srgbClr val="99FFCC"/>
                  </a:solidFill>
                </a:rPr>
                <a:t>effects</a:t>
              </a:r>
              <a:endParaRPr lang="en-US" sz="2000" b="1" dirty="0">
                <a:solidFill>
                  <a:srgbClr val="99FFCC"/>
                </a:solidFill>
              </a:endParaRPr>
            </a:p>
          </p:txBody>
        </p:sp>
        <p:grpSp>
          <p:nvGrpSpPr>
            <p:cNvPr id="35" name="echo2"/>
            <p:cNvGrpSpPr/>
            <p:nvPr/>
          </p:nvGrpSpPr>
          <p:grpSpPr>
            <a:xfrm>
              <a:off x="5913405" y="3485697"/>
              <a:ext cx="228429" cy="276479"/>
              <a:chOff x="6257925" y="711200"/>
              <a:chExt cx="1111250" cy="1345003"/>
            </a:xfrm>
            <a:solidFill>
              <a:srgbClr val="99FFCC"/>
            </a:solidFill>
            <a:effectLst>
              <a:glow rad="25400">
                <a:srgbClr val="B7F8FF">
                  <a:alpha val="40000"/>
                </a:srgbClr>
              </a:glow>
            </a:effectLst>
          </p:grpSpPr>
          <p:sp>
            <p:nvSpPr>
              <p:cNvPr id="36" name="Freeform 5"/>
              <p:cNvSpPr>
                <a:spLocks/>
              </p:cNvSpPr>
              <p:nvPr/>
            </p:nvSpPr>
            <p:spPr bwMode="auto">
              <a:xfrm>
                <a:off x="6454777" y="908048"/>
                <a:ext cx="717551" cy="861646"/>
              </a:xfrm>
              <a:custGeom>
                <a:avLst/>
                <a:gdLst>
                  <a:gd name="T0" fmla="*/ 452 w 452"/>
                  <a:gd name="T1" fmla="*/ 226 h 452"/>
                  <a:gd name="T2" fmla="*/ 448 w 452"/>
                  <a:gd name="T3" fmla="*/ 272 h 452"/>
                  <a:gd name="T4" fmla="*/ 434 w 452"/>
                  <a:gd name="T5" fmla="*/ 314 h 452"/>
                  <a:gd name="T6" fmla="*/ 414 w 452"/>
                  <a:gd name="T7" fmla="*/ 352 h 452"/>
                  <a:gd name="T8" fmla="*/ 386 w 452"/>
                  <a:gd name="T9" fmla="*/ 386 h 452"/>
                  <a:gd name="T10" fmla="*/ 352 w 452"/>
                  <a:gd name="T11" fmla="*/ 414 h 452"/>
                  <a:gd name="T12" fmla="*/ 314 w 452"/>
                  <a:gd name="T13" fmla="*/ 434 h 452"/>
                  <a:gd name="T14" fmla="*/ 272 w 452"/>
                  <a:gd name="T15" fmla="*/ 448 h 452"/>
                  <a:gd name="T16" fmla="*/ 226 w 452"/>
                  <a:gd name="T17" fmla="*/ 452 h 452"/>
                  <a:gd name="T18" fmla="*/ 204 w 452"/>
                  <a:gd name="T19" fmla="*/ 450 h 452"/>
                  <a:gd name="T20" fmla="*/ 160 w 452"/>
                  <a:gd name="T21" fmla="*/ 442 h 452"/>
                  <a:gd name="T22" fmla="*/ 118 w 452"/>
                  <a:gd name="T23" fmla="*/ 424 h 452"/>
                  <a:gd name="T24" fmla="*/ 82 w 452"/>
                  <a:gd name="T25" fmla="*/ 400 h 452"/>
                  <a:gd name="T26" fmla="*/ 52 w 452"/>
                  <a:gd name="T27" fmla="*/ 370 h 452"/>
                  <a:gd name="T28" fmla="*/ 28 w 452"/>
                  <a:gd name="T29" fmla="*/ 334 h 452"/>
                  <a:gd name="T30" fmla="*/ 10 w 452"/>
                  <a:gd name="T31" fmla="*/ 294 h 452"/>
                  <a:gd name="T32" fmla="*/ 2 w 452"/>
                  <a:gd name="T33" fmla="*/ 250 h 452"/>
                  <a:gd name="T34" fmla="*/ 0 w 452"/>
                  <a:gd name="T35" fmla="*/ 226 h 452"/>
                  <a:gd name="T36" fmla="*/ 6 w 452"/>
                  <a:gd name="T37" fmla="*/ 180 h 452"/>
                  <a:gd name="T38" fmla="*/ 18 w 452"/>
                  <a:gd name="T39" fmla="*/ 138 h 452"/>
                  <a:gd name="T40" fmla="*/ 40 w 452"/>
                  <a:gd name="T41" fmla="*/ 100 h 452"/>
                  <a:gd name="T42" fmla="*/ 66 w 452"/>
                  <a:gd name="T43" fmla="*/ 66 h 452"/>
                  <a:gd name="T44" fmla="*/ 100 w 452"/>
                  <a:gd name="T45" fmla="*/ 38 h 452"/>
                  <a:gd name="T46" fmla="*/ 138 w 452"/>
                  <a:gd name="T47" fmla="*/ 18 h 452"/>
                  <a:gd name="T48" fmla="*/ 180 w 452"/>
                  <a:gd name="T49" fmla="*/ 4 h 452"/>
                  <a:gd name="T50" fmla="*/ 226 w 452"/>
                  <a:gd name="T51" fmla="*/ 0 h 452"/>
                  <a:gd name="T52" fmla="*/ 250 w 452"/>
                  <a:gd name="T53" fmla="*/ 0 h 452"/>
                  <a:gd name="T54" fmla="*/ 294 w 452"/>
                  <a:gd name="T55" fmla="*/ 10 h 452"/>
                  <a:gd name="T56" fmla="*/ 334 w 452"/>
                  <a:gd name="T57" fmla="*/ 28 h 452"/>
                  <a:gd name="T58" fmla="*/ 370 w 452"/>
                  <a:gd name="T59" fmla="*/ 52 h 452"/>
                  <a:gd name="T60" fmla="*/ 402 w 452"/>
                  <a:gd name="T61" fmla="*/ 82 h 452"/>
                  <a:gd name="T62" fmla="*/ 426 w 452"/>
                  <a:gd name="T63" fmla="*/ 118 h 452"/>
                  <a:gd name="T64" fmla="*/ 442 w 452"/>
                  <a:gd name="T65" fmla="*/ 158 h 452"/>
                  <a:gd name="T66" fmla="*/ 452 w 452"/>
                  <a:gd name="T67" fmla="*/ 202 h 452"/>
                  <a:gd name="T68" fmla="*/ 452 w 452"/>
                  <a:gd name="T69"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2" h="452">
                    <a:moveTo>
                      <a:pt x="452" y="226"/>
                    </a:moveTo>
                    <a:lnTo>
                      <a:pt x="452" y="226"/>
                    </a:lnTo>
                    <a:lnTo>
                      <a:pt x="452" y="250"/>
                    </a:lnTo>
                    <a:lnTo>
                      <a:pt x="448" y="272"/>
                    </a:lnTo>
                    <a:lnTo>
                      <a:pt x="442" y="294"/>
                    </a:lnTo>
                    <a:lnTo>
                      <a:pt x="434" y="314"/>
                    </a:lnTo>
                    <a:lnTo>
                      <a:pt x="426" y="334"/>
                    </a:lnTo>
                    <a:lnTo>
                      <a:pt x="414" y="352"/>
                    </a:lnTo>
                    <a:lnTo>
                      <a:pt x="402" y="370"/>
                    </a:lnTo>
                    <a:lnTo>
                      <a:pt x="386" y="386"/>
                    </a:lnTo>
                    <a:lnTo>
                      <a:pt x="370" y="400"/>
                    </a:lnTo>
                    <a:lnTo>
                      <a:pt x="352" y="414"/>
                    </a:lnTo>
                    <a:lnTo>
                      <a:pt x="334" y="424"/>
                    </a:lnTo>
                    <a:lnTo>
                      <a:pt x="314" y="434"/>
                    </a:lnTo>
                    <a:lnTo>
                      <a:pt x="294" y="442"/>
                    </a:lnTo>
                    <a:lnTo>
                      <a:pt x="272" y="448"/>
                    </a:lnTo>
                    <a:lnTo>
                      <a:pt x="250" y="450"/>
                    </a:lnTo>
                    <a:lnTo>
                      <a:pt x="226" y="452"/>
                    </a:lnTo>
                    <a:lnTo>
                      <a:pt x="226" y="452"/>
                    </a:lnTo>
                    <a:lnTo>
                      <a:pt x="204" y="450"/>
                    </a:lnTo>
                    <a:lnTo>
                      <a:pt x="180" y="448"/>
                    </a:lnTo>
                    <a:lnTo>
                      <a:pt x="160" y="442"/>
                    </a:lnTo>
                    <a:lnTo>
                      <a:pt x="138" y="434"/>
                    </a:lnTo>
                    <a:lnTo>
                      <a:pt x="118" y="424"/>
                    </a:lnTo>
                    <a:lnTo>
                      <a:pt x="100" y="414"/>
                    </a:lnTo>
                    <a:lnTo>
                      <a:pt x="82" y="400"/>
                    </a:lnTo>
                    <a:lnTo>
                      <a:pt x="66" y="386"/>
                    </a:lnTo>
                    <a:lnTo>
                      <a:pt x="52" y="370"/>
                    </a:lnTo>
                    <a:lnTo>
                      <a:pt x="40" y="352"/>
                    </a:lnTo>
                    <a:lnTo>
                      <a:pt x="28" y="334"/>
                    </a:lnTo>
                    <a:lnTo>
                      <a:pt x="18" y="314"/>
                    </a:lnTo>
                    <a:lnTo>
                      <a:pt x="10" y="294"/>
                    </a:lnTo>
                    <a:lnTo>
                      <a:pt x="6" y="272"/>
                    </a:lnTo>
                    <a:lnTo>
                      <a:pt x="2" y="250"/>
                    </a:lnTo>
                    <a:lnTo>
                      <a:pt x="0" y="226"/>
                    </a:lnTo>
                    <a:lnTo>
                      <a:pt x="0" y="226"/>
                    </a:lnTo>
                    <a:lnTo>
                      <a:pt x="2" y="202"/>
                    </a:lnTo>
                    <a:lnTo>
                      <a:pt x="6" y="180"/>
                    </a:lnTo>
                    <a:lnTo>
                      <a:pt x="10" y="158"/>
                    </a:lnTo>
                    <a:lnTo>
                      <a:pt x="18" y="138"/>
                    </a:lnTo>
                    <a:lnTo>
                      <a:pt x="28" y="118"/>
                    </a:lnTo>
                    <a:lnTo>
                      <a:pt x="40" y="100"/>
                    </a:lnTo>
                    <a:lnTo>
                      <a:pt x="52" y="82"/>
                    </a:lnTo>
                    <a:lnTo>
                      <a:pt x="66" y="66"/>
                    </a:lnTo>
                    <a:lnTo>
                      <a:pt x="82" y="52"/>
                    </a:lnTo>
                    <a:lnTo>
                      <a:pt x="100" y="38"/>
                    </a:lnTo>
                    <a:lnTo>
                      <a:pt x="118" y="28"/>
                    </a:lnTo>
                    <a:lnTo>
                      <a:pt x="138" y="18"/>
                    </a:lnTo>
                    <a:lnTo>
                      <a:pt x="160" y="10"/>
                    </a:lnTo>
                    <a:lnTo>
                      <a:pt x="180" y="4"/>
                    </a:lnTo>
                    <a:lnTo>
                      <a:pt x="204" y="0"/>
                    </a:lnTo>
                    <a:lnTo>
                      <a:pt x="226" y="0"/>
                    </a:lnTo>
                    <a:lnTo>
                      <a:pt x="226" y="0"/>
                    </a:lnTo>
                    <a:lnTo>
                      <a:pt x="250" y="0"/>
                    </a:lnTo>
                    <a:lnTo>
                      <a:pt x="272" y="4"/>
                    </a:lnTo>
                    <a:lnTo>
                      <a:pt x="294" y="10"/>
                    </a:lnTo>
                    <a:lnTo>
                      <a:pt x="314" y="18"/>
                    </a:lnTo>
                    <a:lnTo>
                      <a:pt x="334" y="28"/>
                    </a:lnTo>
                    <a:lnTo>
                      <a:pt x="352" y="38"/>
                    </a:lnTo>
                    <a:lnTo>
                      <a:pt x="370" y="52"/>
                    </a:lnTo>
                    <a:lnTo>
                      <a:pt x="386" y="66"/>
                    </a:lnTo>
                    <a:lnTo>
                      <a:pt x="402" y="82"/>
                    </a:lnTo>
                    <a:lnTo>
                      <a:pt x="414" y="100"/>
                    </a:lnTo>
                    <a:lnTo>
                      <a:pt x="426" y="118"/>
                    </a:lnTo>
                    <a:lnTo>
                      <a:pt x="434" y="138"/>
                    </a:lnTo>
                    <a:lnTo>
                      <a:pt x="442" y="158"/>
                    </a:lnTo>
                    <a:lnTo>
                      <a:pt x="448" y="180"/>
                    </a:lnTo>
                    <a:lnTo>
                      <a:pt x="452" y="202"/>
                    </a:lnTo>
                    <a:lnTo>
                      <a:pt x="452" y="226"/>
                    </a:lnTo>
                    <a:lnTo>
                      <a:pt x="452"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n-US" sz="1400">
                  <a:solidFill>
                    <a:srgbClr val="000000"/>
                  </a:solidFill>
                  <a:latin typeface="Verdana" pitchFamily="34" charset="0"/>
                </a:endParaRPr>
              </a:p>
            </p:txBody>
          </p:sp>
          <p:sp>
            <p:nvSpPr>
              <p:cNvPr id="37" name="Freeform 6"/>
              <p:cNvSpPr>
                <a:spLocks noEditPoints="1"/>
              </p:cNvSpPr>
              <p:nvPr/>
            </p:nvSpPr>
            <p:spPr bwMode="auto">
              <a:xfrm>
                <a:off x="6257925" y="711200"/>
                <a:ext cx="1111250" cy="1345003"/>
              </a:xfrm>
              <a:custGeom>
                <a:avLst/>
                <a:gdLst>
                  <a:gd name="T0" fmla="*/ 510 w 700"/>
                  <a:gd name="T1" fmla="*/ 0 h 700"/>
                  <a:gd name="T2" fmla="*/ 510 w 700"/>
                  <a:gd name="T3" fmla="*/ 48 h 700"/>
                  <a:gd name="T4" fmla="*/ 652 w 700"/>
                  <a:gd name="T5" fmla="*/ 48 h 700"/>
                  <a:gd name="T6" fmla="*/ 652 w 700"/>
                  <a:gd name="T7" fmla="*/ 190 h 700"/>
                  <a:gd name="T8" fmla="*/ 700 w 700"/>
                  <a:gd name="T9" fmla="*/ 190 h 700"/>
                  <a:gd name="T10" fmla="*/ 700 w 700"/>
                  <a:gd name="T11" fmla="*/ 0 h 700"/>
                  <a:gd name="T12" fmla="*/ 510 w 700"/>
                  <a:gd name="T13" fmla="*/ 0 h 700"/>
                  <a:gd name="T14" fmla="*/ 0 w 700"/>
                  <a:gd name="T15" fmla="*/ 190 h 700"/>
                  <a:gd name="T16" fmla="*/ 48 w 700"/>
                  <a:gd name="T17" fmla="*/ 190 h 700"/>
                  <a:gd name="T18" fmla="*/ 48 w 700"/>
                  <a:gd name="T19" fmla="*/ 48 h 700"/>
                  <a:gd name="T20" fmla="*/ 192 w 700"/>
                  <a:gd name="T21" fmla="*/ 48 h 700"/>
                  <a:gd name="T22" fmla="*/ 192 w 700"/>
                  <a:gd name="T23" fmla="*/ 0 h 700"/>
                  <a:gd name="T24" fmla="*/ 0 w 700"/>
                  <a:gd name="T25" fmla="*/ 0 h 700"/>
                  <a:gd name="T26" fmla="*/ 0 w 700"/>
                  <a:gd name="T27" fmla="*/ 190 h 700"/>
                  <a:gd name="T28" fmla="*/ 652 w 700"/>
                  <a:gd name="T29" fmla="*/ 652 h 700"/>
                  <a:gd name="T30" fmla="*/ 510 w 700"/>
                  <a:gd name="T31" fmla="*/ 652 h 700"/>
                  <a:gd name="T32" fmla="*/ 510 w 700"/>
                  <a:gd name="T33" fmla="*/ 700 h 700"/>
                  <a:gd name="T34" fmla="*/ 700 w 700"/>
                  <a:gd name="T35" fmla="*/ 700 h 700"/>
                  <a:gd name="T36" fmla="*/ 700 w 700"/>
                  <a:gd name="T37" fmla="*/ 510 h 700"/>
                  <a:gd name="T38" fmla="*/ 652 w 700"/>
                  <a:gd name="T39" fmla="*/ 510 h 700"/>
                  <a:gd name="T40" fmla="*/ 652 w 700"/>
                  <a:gd name="T41" fmla="*/ 652 h 700"/>
                  <a:gd name="T42" fmla="*/ 48 w 700"/>
                  <a:gd name="T43" fmla="*/ 510 h 700"/>
                  <a:gd name="T44" fmla="*/ 0 w 700"/>
                  <a:gd name="T45" fmla="*/ 510 h 700"/>
                  <a:gd name="T46" fmla="*/ 0 w 700"/>
                  <a:gd name="T47" fmla="*/ 700 h 700"/>
                  <a:gd name="T48" fmla="*/ 192 w 700"/>
                  <a:gd name="T49" fmla="*/ 700 h 700"/>
                  <a:gd name="T50" fmla="*/ 192 w 700"/>
                  <a:gd name="T51" fmla="*/ 652 h 700"/>
                  <a:gd name="T52" fmla="*/ 48 w 700"/>
                  <a:gd name="T53" fmla="*/ 652 h 700"/>
                  <a:gd name="T54" fmla="*/ 48 w 700"/>
                  <a:gd name="T55" fmla="*/ 51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0" h="700">
                    <a:moveTo>
                      <a:pt x="510" y="0"/>
                    </a:moveTo>
                    <a:lnTo>
                      <a:pt x="510" y="48"/>
                    </a:lnTo>
                    <a:lnTo>
                      <a:pt x="652" y="48"/>
                    </a:lnTo>
                    <a:lnTo>
                      <a:pt x="652" y="190"/>
                    </a:lnTo>
                    <a:lnTo>
                      <a:pt x="700" y="190"/>
                    </a:lnTo>
                    <a:lnTo>
                      <a:pt x="700" y="0"/>
                    </a:lnTo>
                    <a:lnTo>
                      <a:pt x="510" y="0"/>
                    </a:lnTo>
                    <a:close/>
                    <a:moveTo>
                      <a:pt x="0" y="190"/>
                    </a:moveTo>
                    <a:lnTo>
                      <a:pt x="48" y="190"/>
                    </a:lnTo>
                    <a:lnTo>
                      <a:pt x="48" y="48"/>
                    </a:lnTo>
                    <a:lnTo>
                      <a:pt x="192" y="48"/>
                    </a:lnTo>
                    <a:lnTo>
                      <a:pt x="192" y="0"/>
                    </a:lnTo>
                    <a:lnTo>
                      <a:pt x="0" y="0"/>
                    </a:lnTo>
                    <a:lnTo>
                      <a:pt x="0" y="190"/>
                    </a:lnTo>
                    <a:close/>
                    <a:moveTo>
                      <a:pt x="652" y="652"/>
                    </a:moveTo>
                    <a:lnTo>
                      <a:pt x="510" y="652"/>
                    </a:lnTo>
                    <a:lnTo>
                      <a:pt x="510" y="700"/>
                    </a:lnTo>
                    <a:lnTo>
                      <a:pt x="700" y="700"/>
                    </a:lnTo>
                    <a:lnTo>
                      <a:pt x="700" y="510"/>
                    </a:lnTo>
                    <a:lnTo>
                      <a:pt x="652" y="510"/>
                    </a:lnTo>
                    <a:lnTo>
                      <a:pt x="652" y="652"/>
                    </a:lnTo>
                    <a:close/>
                    <a:moveTo>
                      <a:pt x="48" y="510"/>
                    </a:moveTo>
                    <a:lnTo>
                      <a:pt x="0" y="510"/>
                    </a:lnTo>
                    <a:lnTo>
                      <a:pt x="0" y="700"/>
                    </a:lnTo>
                    <a:lnTo>
                      <a:pt x="192" y="700"/>
                    </a:lnTo>
                    <a:lnTo>
                      <a:pt x="192" y="652"/>
                    </a:lnTo>
                    <a:lnTo>
                      <a:pt x="48" y="652"/>
                    </a:lnTo>
                    <a:lnTo>
                      <a:pt x="48" y="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n-US" sz="1400">
                  <a:solidFill>
                    <a:srgbClr val="000000"/>
                  </a:solidFill>
                  <a:latin typeface="Verdana" pitchFamily="34" charset="0"/>
                </a:endParaRPr>
              </a:p>
            </p:txBody>
          </p:sp>
        </p:grpSp>
      </p:grpSp>
      <p:grpSp>
        <p:nvGrpSpPr>
          <p:cNvPr id="11" name="Group 10"/>
          <p:cNvGrpSpPr/>
          <p:nvPr/>
        </p:nvGrpSpPr>
        <p:grpSpPr>
          <a:xfrm>
            <a:off x="5372286" y="3485879"/>
            <a:ext cx="2732641" cy="400110"/>
            <a:chOff x="5372275" y="4183063"/>
            <a:chExt cx="2732641" cy="480132"/>
          </a:xfrm>
        </p:grpSpPr>
        <p:sp>
          <p:nvSpPr>
            <p:cNvPr id="39" name="TextBox 38"/>
            <p:cNvSpPr txBox="1"/>
            <p:nvPr/>
          </p:nvSpPr>
          <p:spPr bwMode="auto">
            <a:xfrm>
              <a:off x="5600704" y="4183063"/>
              <a:ext cx="2504212" cy="480132"/>
            </a:xfrm>
            <a:prstGeom prst="rect">
              <a:avLst/>
            </a:prstGeom>
            <a:noFill/>
          </p:spPr>
          <p:txBody>
            <a:bodyPr wrap="none">
              <a:spAutoFit/>
            </a:bodyPr>
            <a:lstStyle/>
            <a:p>
              <a:pPr fontAlgn="base">
                <a:spcBef>
                  <a:spcPct val="0"/>
                </a:spcBef>
                <a:spcAft>
                  <a:spcPct val="0"/>
                </a:spcAft>
                <a:defRPr/>
              </a:pPr>
              <a:r>
                <a:rPr lang="fr-CH" sz="2000" b="1" dirty="0" err="1" smtClean="0">
                  <a:solidFill>
                    <a:srgbClr val="99FFCC"/>
                  </a:solidFill>
                </a:rPr>
                <a:t>Piloting</a:t>
              </a:r>
              <a:r>
                <a:rPr lang="fr-CH" sz="2000" b="1" dirty="0" smtClean="0">
                  <a:solidFill>
                    <a:srgbClr val="99FFCC"/>
                  </a:solidFill>
                </a:rPr>
                <a:t> the </a:t>
              </a:r>
              <a:r>
                <a:rPr lang="fr-CH" sz="2000" b="1" dirty="0" err="1" smtClean="0">
                  <a:solidFill>
                    <a:srgbClr val="99FFCC"/>
                  </a:solidFill>
                </a:rPr>
                <a:t>growth</a:t>
              </a:r>
              <a:endParaRPr lang="en-US" sz="2000" b="1" dirty="0">
                <a:solidFill>
                  <a:srgbClr val="99FFCC"/>
                </a:solidFill>
              </a:endParaRPr>
            </a:p>
          </p:txBody>
        </p:sp>
        <p:grpSp>
          <p:nvGrpSpPr>
            <p:cNvPr id="38" name="echo3"/>
            <p:cNvGrpSpPr/>
            <p:nvPr/>
          </p:nvGrpSpPr>
          <p:grpSpPr>
            <a:xfrm>
              <a:off x="5372275" y="4276272"/>
              <a:ext cx="228429" cy="276479"/>
              <a:chOff x="6257925" y="711200"/>
              <a:chExt cx="1111250" cy="1345003"/>
            </a:xfrm>
            <a:solidFill>
              <a:srgbClr val="99FFCC"/>
            </a:solidFill>
            <a:effectLst>
              <a:glow rad="25400">
                <a:srgbClr val="B7F8FF">
                  <a:alpha val="40000"/>
                </a:srgbClr>
              </a:glow>
            </a:effectLst>
          </p:grpSpPr>
          <p:sp>
            <p:nvSpPr>
              <p:cNvPr id="40" name="Freeform 5"/>
              <p:cNvSpPr>
                <a:spLocks/>
              </p:cNvSpPr>
              <p:nvPr/>
            </p:nvSpPr>
            <p:spPr bwMode="auto">
              <a:xfrm>
                <a:off x="6454777" y="908048"/>
                <a:ext cx="717551" cy="861646"/>
              </a:xfrm>
              <a:custGeom>
                <a:avLst/>
                <a:gdLst>
                  <a:gd name="T0" fmla="*/ 452 w 452"/>
                  <a:gd name="T1" fmla="*/ 226 h 452"/>
                  <a:gd name="T2" fmla="*/ 448 w 452"/>
                  <a:gd name="T3" fmla="*/ 272 h 452"/>
                  <a:gd name="T4" fmla="*/ 434 w 452"/>
                  <a:gd name="T5" fmla="*/ 314 h 452"/>
                  <a:gd name="T6" fmla="*/ 414 w 452"/>
                  <a:gd name="T7" fmla="*/ 352 h 452"/>
                  <a:gd name="T8" fmla="*/ 386 w 452"/>
                  <a:gd name="T9" fmla="*/ 386 h 452"/>
                  <a:gd name="T10" fmla="*/ 352 w 452"/>
                  <a:gd name="T11" fmla="*/ 414 h 452"/>
                  <a:gd name="T12" fmla="*/ 314 w 452"/>
                  <a:gd name="T13" fmla="*/ 434 h 452"/>
                  <a:gd name="T14" fmla="*/ 272 w 452"/>
                  <a:gd name="T15" fmla="*/ 448 h 452"/>
                  <a:gd name="T16" fmla="*/ 226 w 452"/>
                  <a:gd name="T17" fmla="*/ 452 h 452"/>
                  <a:gd name="T18" fmla="*/ 204 w 452"/>
                  <a:gd name="T19" fmla="*/ 450 h 452"/>
                  <a:gd name="T20" fmla="*/ 160 w 452"/>
                  <a:gd name="T21" fmla="*/ 442 h 452"/>
                  <a:gd name="T22" fmla="*/ 118 w 452"/>
                  <a:gd name="T23" fmla="*/ 424 h 452"/>
                  <a:gd name="T24" fmla="*/ 82 w 452"/>
                  <a:gd name="T25" fmla="*/ 400 h 452"/>
                  <a:gd name="T26" fmla="*/ 52 w 452"/>
                  <a:gd name="T27" fmla="*/ 370 h 452"/>
                  <a:gd name="T28" fmla="*/ 28 w 452"/>
                  <a:gd name="T29" fmla="*/ 334 h 452"/>
                  <a:gd name="T30" fmla="*/ 10 w 452"/>
                  <a:gd name="T31" fmla="*/ 294 h 452"/>
                  <a:gd name="T32" fmla="*/ 2 w 452"/>
                  <a:gd name="T33" fmla="*/ 250 h 452"/>
                  <a:gd name="T34" fmla="*/ 0 w 452"/>
                  <a:gd name="T35" fmla="*/ 226 h 452"/>
                  <a:gd name="T36" fmla="*/ 6 w 452"/>
                  <a:gd name="T37" fmla="*/ 180 h 452"/>
                  <a:gd name="T38" fmla="*/ 18 w 452"/>
                  <a:gd name="T39" fmla="*/ 138 h 452"/>
                  <a:gd name="T40" fmla="*/ 40 w 452"/>
                  <a:gd name="T41" fmla="*/ 100 h 452"/>
                  <a:gd name="T42" fmla="*/ 66 w 452"/>
                  <a:gd name="T43" fmla="*/ 66 h 452"/>
                  <a:gd name="T44" fmla="*/ 100 w 452"/>
                  <a:gd name="T45" fmla="*/ 38 h 452"/>
                  <a:gd name="T46" fmla="*/ 138 w 452"/>
                  <a:gd name="T47" fmla="*/ 18 h 452"/>
                  <a:gd name="T48" fmla="*/ 180 w 452"/>
                  <a:gd name="T49" fmla="*/ 4 h 452"/>
                  <a:gd name="T50" fmla="*/ 226 w 452"/>
                  <a:gd name="T51" fmla="*/ 0 h 452"/>
                  <a:gd name="T52" fmla="*/ 250 w 452"/>
                  <a:gd name="T53" fmla="*/ 0 h 452"/>
                  <a:gd name="T54" fmla="*/ 294 w 452"/>
                  <a:gd name="T55" fmla="*/ 10 h 452"/>
                  <a:gd name="T56" fmla="*/ 334 w 452"/>
                  <a:gd name="T57" fmla="*/ 28 h 452"/>
                  <a:gd name="T58" fmla="*/ 370 w 452"/>
                  <a:gd name="T59" fmla="*/ 52 h 452"/>
                  <a:gd name="T60" fmla="*/ 402 w 452"/>
                  <a:gd name="T61" fmla="*/ 82 h 452"/>
                  <a:gd name="T62" fmla="*/ 426 w 452"/>
                  <a:gd name="T63" fmla="*/ 118 h 452"/>
                  <a:gd name="T64" fmla="*/ 442 w 452"/>
                  <a:gd name="T65" fmla="*/ 158 h 452"/>
                  <a:gd name="T66" fmla="*/ 452 w 452"/>
                  <a:gd name="T67" fmla="*/ 202 h 452"/>
                  <a:gd name="T68" fmla="*/ 452 w 452"/>
                  <a:gd name="T69"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2" h="452">
                    <a:moveTo>
                      <a:pt x="452" y="226"/>
                    </a:moveTo>
                    <a:lnTo>
                      <a:pt x="452" y="226"/>
                    </a:lnTo>
                    <a:lnTo>
                      <a:pt x="452" y="250"/>
                    </a:lnTo>
                    <a:lnTo>
                      <a:pt x="448" y="272"/>
                    </a:lnTo>
                    <a:lnTo>
                      <a:pt x="442" y="294"/>
                    </a:lnTo>
                    <a:lnTo>
                      <a:pt x="434" y="314"/>
                    </a:lnTo>
                    <a:lnTo>
                      <a:pt x="426" y="334"/>
                    </a:lnTo>
                    <a:lnTo>
                      <a:pt x="414" y="352"/>
                    </a:lnTo>
                    <a:lnTo>
                      <a:pt x="402" y="370"/>
                    </a:lnTo>
                    <a:lnTo>
                      <a:pt x="386" y="386"/>
                    </a:lnTo>
                    <a:lnTo>
                      <a:pt x="370" y="400"/>
                    </a:lnTo>
                    <a:lnTo>
                      <a:pt x="352" y="414"/>
                    </a:lnTo>
                    <a:lnTo>
                      <a:pt x="334" y="424"/>
                    </a:lnTo>
                    <a:lnTo>
                      <a:pt x="314" y="434"/>
                    </a:lnTo>
                    <a:lnTo>
                      <a:pt x="294" y="442"/>
                    </a:lnTo>
                    <a:lnTo>
                      <a:pt x="272" y="448"/>
                    </a:lnTo>
                    <a:lnTo>
                      <a:pt x="250" y="450"/>
                    </a:lnTo>
                    <a:lnTo>
                      <a:pt x="226" y="452"/>
                    </a:lnTo>
                    <a:lnTo>
                      <a:pt x="226" y="452"/>
                    </a:lnTo>
                    <a:lnTo>
                      <a:pt x="204" y="450"/>
                    </a:lnTo>
                    <a:lnTo>
                      <a:pt x="180" y="448"/>
                    </a:lnTo>
                    <a:lnTo>
                      <a:pt x="160" y="442"/>
                    </a:lnTo>
                    <a:lnTo>
                      <a:pt x="138" y="434"/>
                    </a:lnTo>
                    <a:lnTo>
                      <a:pt x="118" y="424"/>
                    </a:lnTo>
                    <a:lnTo>
                      <a:pt x="100" y="414"/>
                    </a:lnTo>
                    <a:lnTo>
                      <a:pt x="82" y="400"/>
                    </a:lnTo>
                    <a:lnTo>
                      <a:pt x="66" y="386"/>
                    </a:lnTo>
                    <a:lnTo>
                      <a:pt x="52" y="370"/>
                    </a:lnTo>
                    <a:lnTo>
                      <a:pt x="40" y="352"/>
                    </a:lnTo>
                    <a:lnTo>
                      <a:pt x="28" y="334"/>
                    </a:lnTo>
                    <a:lnTo>
                      <a:pt x="18" y="314"/>
                    </a:lnTo>
                    <a:lnTo>
                      <a:pt x="10" y="294"/>
                    </a:lnTo>
                    <a:lnTo>
                      <a:pt x="6" y="272"/>
                    </a:lnTo>
                    <a:lnTo>
                      <a:pt x="2" y="250"/>
                    </a:lnTo>
                    <a:lnTo>
                      <a:pt x="0" y="226"/>
                    </a:lnTo>
                    <a:lnTo>
                      <a:pt x="0" y="226"/>
                    </a:lnTo>
                    <a:lnTo>
                      <a:pt x="2" y="202"/>
                    </a:lnTo>
                    <a:lnTo>
                      <a:pt x="6" y="180"/>
                    </a:lnTo>
                    <a:lnTo>
                      <a:pt x="10" y="158"/>
                    </a:lnTo>
                    <a:lnTo>
                      <a:pt x="18" y="138"/>
                    </a:lnTo>
                    <a:lnTo>
                      <a:pt x="28" y="118"/>
                    </a:lnTo>
                    <a:lnTo>
                      <a:pt x="40" y="100"/>
                    </a:lnTo>
                    <a:lnTo>
                      <a:pt x="52" y="82"/>
                    </a:lnTo>
                    <a:lnTo>
                      <a:pt x="66" y="66"/>
                    </a:lnTo>
                    <a:lnTo>
                      <a:pt x="82" y="52"/>
                    </a:lnTo>
                    <a:lnTo>
                      <a:pt x="100" y="38"/>
                    </a:lnTo>
                    <a:lnTo>
                      <a:pt x="118" y="28"/>
                    </a:lnTo>
                    <a:lnTo>
                      <a:pt x="138" y="18"/>
                    </a:lnTo>
                    <a:lnTo>
                      <a:pt x="160" y="10"/>
                    </a:lnTo>
                    <a:lnTo>
                      <a:pt x="180" y="4"/>
                    </a:lnTo>
                    <a:lnTo>
                      <a:pt x="204" y="0"/>
                    </a:lnTo>
                    <a:lnTo>
                      <a:pt x="226" y="0"/>
                    </a:lnTo>
                    <a:lnTo>
                      <a:pt x="226" y="0"/>
                    </a:lnTo>
                    <a:lnTo>
                      <a:pt x="250" y="0"/>
                    </a:lnTo>
                    <a:lnTo>
                      <a:pt x="272" y="4"/>
                    </a:lnTo>
                    <a:lnTo>
                      <a:pt x="294" y="10"/>
                    </a:lnTo>
                    <a:lnTo>
                      <a:pt x="314" y="18"/>
                    </a:lnTo>
                    <a:lnTo>
                      <a:pt x="334" y="28"/>
                    </a:lnTo>
                    <a:lnTo>
                      <a:pt x="352" y="38"/>
                    </a:lnTo>
                    <a:lnTo>
                      <a:pt x="370" y="52"/>
                    </a:lnTo>
                    <a:lnTo>
                      <a:pt x="386" y="66"/>
                    </a:lnTo>
                    <a:lnTo>
                      <a:pt x="402" y="82"/>
                    </a:lnTo>
                    <a:lnTo>
                      <a:pt x="414" y="100"/>
                    </a:lnTo>
                    <a:lnTo>
                      <a:pt x="426" y="118"/>
                    </a:lnTo>
                    <a:lnTo>
                      <a:pt x="434" y="138"/>
                    </a:lnTo>
                    <a:lnTo>
                      <a:pt x="442" y="158"/>
                    </a:lnTo>
                    <a:lnTo>
                      <a:pt x="448" y="180"/>
                    </a:lnTo>
                    <a:lnTo>
                      <a:pt x="452" y="202"/>
                    </a:lnTo>
                    <a:lnTo>
                      <a:pt x="452" y="226"/>
                    </a:lnTo>
                    <a:lnTo>
                      <a:pt x="452"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n-US" sz="1400">
                  <a:solidFill>
                    <a:srgbClr val="000000"/>
                  </a:solidFill>
                  <a:latin typeface="Verdana" pitchFamily="34" charset="0"/>
                </a:endParaRPr>
              </a:p>
            </p:txBody>
          </p:sp>
          <p:sp>
            <p:nvSpPr>
              <p:cNvPr id="44" name="Freeform 6"/>
              <p:cNvSpPr>
                <a:spLocks noEditPoints="1"/>
              </p:cNvSpPr>
              <p:nvPr/>
            </p:nvSpPr>
            <p:spPr bwMode="auto">
              <a:xfrm>
                <a:off x="6257925" y="711200"/>
                <a:ext cx="1111250" cy="1345003"/>
              </a:xfrm>
              <a:custGeom>
                <a:avLst/>
                <a:gdLst>
                  <a:gd name="T0" fmla="*/ 510 w 700"/>
                  <a:gd name="T1" fmla="*/ 0 h 700"/>
                  <a:gd name="T2" fmla="*/ 510 w 700"/>
                  <a:gd name="T3" fmla="*/ 48 h 700"/>
                  <a:gd name="T4" fmla="*/ 652 w 700"/>
                  <a:gd name="T5" fmla="*/ 48 h 700"/>
                  <a:gd name="T6" fmla="*/ 652 w 700"/>
                  <a:gd name="T7" fmla="*/ 190 h 700"/>
                  <a:gd name="T8" fmla="*/ 700 w 700"/>
                  <a:gd name="T9" fmla="*/ 190 h 700"/>
                  <a:gd name="T10" fmla="*/ 700 w 700"/>
                  <a:gd name="T11" fmla="*/ 0 h 700"/>
                  <a:gd name="T12" fmla="*/ 510 w 700"/>
                  <a:gd name="T13" fmla="*/ 0 h 700"/>
                  <a:gd name="T14" fmla="*/ 0 w 700"/>
                  <a:gd name="T15" fmla="*/ 190 h 700"/>
                  <a:gd name="T16" fmla="*/ 48 w 700"/>
                  <a:gd name="T17" fmla="*/ 190 h 700"/>
                  <a:gd name="T18" fmla="*/ 48 w 700"/>
                  <a:gd name="T19" fmla="*/ 48 h 700"/>
                  <a:gd name="T20" fmla="*/ 192 w 700"/>
                  <a:gd name="T21" fmla="*/ 48 h 700"/>
                  <a:gd name="T22" fmla="*/ 192 w 700"/>
                  <a:gd name="T23" fmla="*/ 0 h 700"/>
                  <a:gd name="T24" fmla="*/ 0 w 700"/>
                  <a:gd name="T25" fmla="*/ 0 h 700"/>
                  <a:gd name="T26" fmla="*/ 0 w 700"/>
                  <a:gd name="T27" fmla="*/ 190 h 700"/>
                  <a:gd name="T28" fmla="*/ 652 w 700"/>
                  <a:gd name="T29" fmla="*/ 652 h 700"/>
                  <a:gd name="T30" fmla="*/ 510 w 700"/>
                  <a:gd name="T31" fmla="*/ 652 h 700"/>
                  <a:gd name="T32" fmla="*/ 510 w 700"/>
                  <a:gd name="T33" fmla="*/ 700 h 700"/>
                  <a:gd name="T34" fmla="*/ 700 w 700"/>
                  <a:gd name="T35" fmla="*/ 700 h 700"/>
                  <a:gd name="T36" fmla="*/ 700 w 700"/>
                  <a:gd name="T37" fmla="*/ 510 h 700"/>
                  <a:gd name="T38" fmla="*/ 652 w 700"/>
                  <a:gd name="T39" fmla="*/ 510 h 700"/>
                  <a:gd name="T40" fmla="*/ 652 w 700"/>
                  <a:gd name="T41" fmla="*/ 652 h 700"/>
                  <a:gd name="T42" fmla="*/ 48 w 700"/>
                  <a:gd name="T43" fmla="*/ 510 h 700"/>
                  <a:gd name="T44" fmla="*/ 0 w 700"/>
                  <a:gd name="T45" fmla="*/ 510 h 700"/>
                  <a:gd name="T46" fmla="*/ 0 w 700"/>
                  <a:gd name="T47" fmla="*/ 700 h 700"/>
                  <a:gd name="T48" fmla="*/ 192 w 700"/>
                  <a:gd name="T49" fmla="*/ 700 h 700"/>
                  <a:gd name="T50" fmla="*/ 192 w 700"/>
                  <a:gd name="T51" fmla="*/ 652 h 700"/>
                  <a:gd name="T52" fmla="*/ 48 w 700"/>
                  <a:gd name="T53" fmla="*/ 652 h 700"/>
                  <a:gd name="T54" fmla="*/ 48 w 700"/>
                  <a:gd name="T55" fmla="*/ 51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0" h="700">
                    <a:moveTo>
                      <a:pt x="510" y="0"/>
                    </a:moveTo>
                    <a:lnTo>
                      <a:pt x="510" y="48"/>
                    </a:lnTo>
                    <a:lnTo>
                      <a:pt x="652" y="48"/>
                    </a:lnTo>
                    <a:lnTo>
                      <a:pt x="652" y="190"/>
                    </a:lnTo>
                    <a:lnTo>
                      <a:pt x="700" y="190"/>
                    </a:lnTo>
                    <a:lnTo>
                      <a:pt x="700" y="0"/>
                    </a:lnTo>
                    <a:lnTo>
                      <a:pt x="510" y="0"/>
                    </a:lnTo>
                    <a:close/>
                    <a:moveTo>
                      <a:pt x="0" y="190"/>
                    </a:moveTo>
                    <a:lnTo>
                      <a:pt x="48" y="190"/>
                    </a:lnTo>
                    <a:lnTo>
                      <a:pt x="48" y="48"/>
                    </a:lnTo>
                    <a:lnTo>
                      <a:pt x="192" y="48"/>
                    </a:lnTo>
                    <a:lnTo>
                      <a:pt x="192" y="0"/>
                    </a:lnTo>
                    <a:lnTo>
                      <a:pt x="0" y="0"/>
                    </a:lnTo>
                    <a:lnTo>
                      <a:pt x="0" y="190"/>
                    </a:lnTo>
                    <a:close/>
                    <a:moveTo>
                      <a:pt x="652" y="652"/>
                    </a:moveTo>
                    <a:lnTo>
                      <a:pt x="510" y="652"/>
                    </a:lnTo>
                    <a:lnTo>
                      <a:pt x="510" y="700"/>
                    </a:lnTo>
                    <a:lnTo>
                      <a:pt x="700" y="700"/>
                    </a:lnTo>
                    <a:lnTo>
                      <a:pt x="700" y="510"/>
                    </a:lnTo>
                    <a:lnTo>
                      <a:pt x="652" y="510"/>
                    </a:lnTo>
                    <a:lnTo>
                      <a:pt x="652" y="652"/>
                    </a:lnTo>
                    <a:close/>
                    <a:moveTo>
                      <a:pt x="48" y="510"/>
                    </a:moveTo>
                    <a:lnTo>
                      <a:pt x="0" y="510"/>
                    </a:lnTo>
                    <a:lnTo>
                      <a:pt x="0" y="700"/>
                    </a:lnTo>
                    <a:lnTo>
                      <a:pt x="192" y="700"/>
                    </a:lnTo>
                    <a:lnTo>
                      <a:pt x="192" y="652"/>
                    </a:lnTo>
                    <a:lnTo>
                      <a:pt x="48" y="652"/>
                    </a:lnTo>
                    <a:lnTo>
                      <a:pt x="48" y="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n-US" sz="1400">
                  <a:solidFill>
                    <a:srgbClr val="000000"/>
                  </a:solidFill>
                  <a:latin typeface="Verdana" pitchFamily="34" charset="0"/>
                </a:endParaRPr>
              </a:p>
            </p:txBody>
          </p:sp>
        </p:grpSp>
      </p:grpSp>
      <p:sp>
        <p:nvSpPr>
          <p:cNvPr id="24" name="Rectangle 23"/>
          <p:cNvSpPr/>
          <p:nvPr/>
        </p:nvSpPr>
        <p:spPr bwMode="auto">
          <a:xfrm>
            <a:off x="0" y="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
        <p:nvSpPr>
          <p:cNvPr id="25" name="Rectangle 24"/>
          <p:cNvSpPr/>
          <p:nvPr/>
        </p:nvSpPr>
        <p:spPr bwMode="auto">
          <a:xfrm>
            <a:off x="8382000" y="86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Tree>
    <p:extLst>
      <p:ext uri="{BB962C8B-B14F-4D97-AF65-F5344CB8AC3E}">
        <p14:creationId xmlns:p14="http://schemas.microsoft.com/office/powerpoint/2010/main" val="4073923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5000" fill="hold"/>
                                        <p:tgtEl>
                                          <p:spTgt spid="19"/>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500"/>
                            </p:stCondLst>
                            <p:childTnLst>
                              <p:par>
                                <p:cTn id="13" presetID="10" presetClass="entr" presetSubtype="0" fill="hold"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250"/>
                            </p:stCondLst>
                            <p:childTnLst>
                              <p:par>
                                <p:cTn id="17" presetID="10" presetClass="entr" presetSubtype="0" fill="hold" nodeType="afterEffect">
                                  <p:stCondLst>
                                    <p:cond delay="25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3000"/>
                                        <p:tgtEl>
                                          <p:spTgt spid="45"/>
                                        </p:tgtEl>
                                      </p:cBhvr>
                                    </p:animEffect>
                                  </p:childTnLst>
                                </p:cTn>
                              </p:par>
                            </p:childTnLst>
                          </p:cTn>
                        </p:par>
                        <p:par>
                          <p:cTn id="24" fill="hold">
                            <p:stCondLst>
                              <p:cond delay="5250"/>
                            </p:stCondLst>
                            <p:childTnLst>
                              <p:par>
                                <p:cTn id="25" presetID="42" presetClass="path" presetSubtype="0" accel="50000" decel="50000" fill="hold" nodeType="afterEffect">
                                  <p:stCondLst>
                                    <p:cond delay="0"/>
                                  </p:stCondLst>
                                  <p:childTnLst>
                                    <p:animMotion origin="layout" path="M -4.16667E-6 -4.07407E-6 L -0.14305 -4.07407E-6 " pathEditMode="relative" rAng="0" ptsTypes="AA">
                                      <p:cBhvr>
                                        <p:cTn id="26" dur="2000" fill="hold"/>
                                        <p:tgtEl>
                                          <p:spTgt spid="9"/>
                                        </p:tgtEl>
                                        <p:attrNameLst>
                                          <p:attrName>ppt_x</p:attrName>
                                          <p:attrName>ppt_y</p:attrName>
                                        </p:attrNameLst>
                                      </p:cBhvr>
                                      <p:rCtr x="-7153" y="0"/>
                                    </p:animMotion>
                                  </p:childTnLst>
                                </p:cTn>
                              </p:par>
                              <p:par>
                                <p:cTn id="27" presetID="42" presetClass="path" presetSubtype="0" accel="50000" decel="50000" fill="hold" nodeType="withEffect">
                                  <p:stCondLst>
                                    <p:cond delay="500"/>
                                  </p:stCondLst>
                                  <p:childTnLst>
                                    <p:animMotion origin="layout" path="M -3.61111E-6 -1.11111E-6 L -0.24392 -1.11111E-6 " pathEditMode="relative" rAng="0" ptsTypes="AA">
                                      <p:cBhvr>
                                        <p:cTn id="28" dur="2000" fill="hold"/>
                                        <p:tgtEl>
                                          <p:spTgt spid="10"/>
                                        </p:tgtEl>
                                        <p:attrNameLst>
                                          <p:attrName>ppt_x</p:attrName>
                                          <p:attrName>ppt_y</p:attrName>
                                        </p:attrNameLst>
                                      </p:cBhvr>
                                      <p:rCtr x="-12205" y="0"/>
                                    </p:animMotion>
                                  </p:childTnLst>
                                </p:cTn>
                              </p:par>
                              <p:par>
                                <p:cTn id="29" presetID="42" presetClass="path" presetSubtype="0" accel="50000" decel="50000" fill="hold" nodeType="withEffect">
                                  <p:stCondLst>
                                    <p:cond delay="1000"/>
                                  </p:stCondLst>
                                  <p:childTnLst>
                                    <p:animMotion origin="layout" path="M 4.44444E-6 -3.7037E-7 L -0.18681 -3.7037E-7 " pathEditMode="relative" rAng="0" ptsTypes="AA">
                                      <p:cBhvr>
                                        <p:cTn id="30" dur="2000" fill="hold"/>
                                        <p:tgtEl>
                                          <p:spTgt spid="11"/>
                                        </p:tgtEl>
                                        <p:attrNameLst>
                                          <p:attrName>ppt_x</p:attrName>
                                          <p:attrName>ppt_y</p:attrName>
                                        </p:attrNameLst>
                                      </p:cBhvr>
                                      <p:rCtr x="-93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creen text"/>
          <p:cNvSpPr txBox="1"/>
          <p:nvPr/>
        </p:nvSpPr>
        <p:spPr>
          <a:xfrm>
            <a:off x="5138985" y="-202136"/>
            <a:ext cx="4668573" cy="3293209"/>
          </a:xfrm>
          <a:prstGeom prst="rect">
            <a:avLst/>
          </a:prstGeom>
          <a:noFill/>
        </p:spPr>
        <p:txBody>
          <a:bodyPr wrap="square" rtlCol="0">
            <a:spAutoFit/>
          </a:bodyPr>
          <a:lstStyle/>
          <a:p>
            <a:pPr marL="285750" indent="-285750">
              <a:buClr>
                <a:srgbClr val="008080"/>
              </a:buClr>
              <a:buSzPct val="200000"/>
              <a:buFont typeface="Arial" pitchFamily="34" charset="0"/>
              <a:buChar char="•"/>
            </a:pPr>
            <a:r>
              <a:rPr lang="en-US" sz="1600" dirty="0" err="1"/>
              <a:t>Lorem</a:t>
            </a:r>
            <a:r>
              <a:rPr lang="en-US" sz="1600" dirty="0"/>
              <a:t> </a:t>
            </a:r>
            <a:r>
              <a:rPr lang="en-US" sz="1600" dirty="0" err="1"/>
              <a:t>ipsum</a:t>
            </a:r>
            <a:r>
              <a:rPr lang="en-US" sz="1600" dirty="0"/>
              <a:t> dolor sit </a:t>
            </a:r>
            <a:r>
              <a:rPr lang="en-US" sz="1600" dirty="0" err="1"/>
              <a:t>amet</a:t>
            </a:r>
            <a:r>
              <a:rPr lang="en-US" sz="1600" dirty="0"/>
              <a:t>, </a:t>
            </a:r>
            <a:r>
              <a:rPr lang="en-US" sz="1600" dirty="0" err="1"/>
              <a:t>consectetuer</a:t>
            </a:r>
            <a:r>
              <a:rPr lang="en-US" sz="1600" dirty="0"/>
              <a:t> </a:t>
            </a:r>
            <a:r>
              <a:rPr lang="en-US" sz="1600" dirty="0" err="1"/>
              <a:t>adipiscing</a:t>
            </a:r>
            <a:r>
              <a:rPr lang="en-US" sz="1600" dirty="0"/>
              <a:t> </a:t>
            </a:r>
            <a:r>
              <a:rPr lang="en-US" sz="1600" dirty="0" err="1"/>
              <a:t>elit</a:t>
            </a:r>
            <a:r>
              <a:rPr lang="en-US" sz="1600" dirty="0"/>
              <a:t>. Maecenas </a:t>
            </a:r>
            <a:r>
              <a:rPr lang="en-US" sz="1600" dirty="0" err="1"/>
              <a:t>porttitor</a:t>
            </a:r>
            <a:r>
              <a:rPr lang="en-US" sz="1600" dirty="0"/>
              <a:t> </a:t>
            </a:r>
            <a:r>
              <a:rPr lang="en-US" sz="1600" dirty="0" err="1" smtClean="0"/>
              <a:t>congue</a:t>
            </a:r>
            <a:r>
              <a:rPr lang="en-US" sz="1600" dirty="0" smtClean="0"/>
              <a:t> </a:t>
            </a:r>
            <a:r>
              <a:rPr lang="en-US" sz="1600" dirty="0" err="1" smtClean="0"/>
              <a:t>massa</a:t>
            </a:r>
            <a:r>
              <a:rPr lang="en-US" sz="1600" dirty="0"/>
              <a:t>. </a:t>
            </a:r>
            <a:endParaRPr lang="en-US" sz="1600" dirty="0" smtClean="0"/>
          </a:p>
          <a:p>
            <a:pPr marL="285750" indent="-285750">
              <a:buClr>
                <a:srgbClr val="008080"/>
              </a:buClr>
              <a:buSzPct val="200000"/>
              <a:buFont typeface="Arial" pitchFamily="34" charset="0"/>
              <a:buChar char="•"/>
            </a:pPr>
            <a:r>
              <a:rPr lang="en-US" sz="1600" dirty="0" err="1" smtClean="0"/>
              <a:t>Fusce</a:t>
            </a:r>
            <a:r>
              <a:rPr lang="en-US" sz="1600" dirty="0" smtClean="0"/>
              <a:t> </a:t>
            </a:r>
            <a:r>
              <a:rPr lang="en-US" sz="1600" dirty="0" err="1"/>
              <a:t>posuere</a:t>
            </a:r>
            <a:r>
              <a:rPr lang="en-US" sz="1600" dirty="0"/>
              <a:t>, magna </a:t>
            </a:r>
            <a:r>
              <a:rPr lang="en-US" sz="1600" dirty="0" err="1"/>
              <a:t>sed</a:t>
            </a:r>
            <a:r>
              <a:rPr lang="en-US" sz="1600" dirty="0"/>
              <a:t> </a:t>
            </a:r>
            <a:r>
              <a:rPr lang="en-US" sz="1600" dirty="0" err="1"/>
              <a:t>pulvinar</a:t>
            </a:r>
            <a:r>
              <a:rPr lang="en-US" sz="1600" dirty="0"/>
              <a:t> </a:t>
            </a:r>
            <a:r>
              <a:rPr lang="en-US" sz="1600" dirty="0" err="1"/>
              <a:t>ultricies</a:t>
            </a:r>
            <a:r>
              <a:rPr lang="en-US" sz="1600" dirty="0"/>
              <a:t>, </a:t>
            </a:r>
            <a:r>
              <a:rPr lang="en-US" sz="1600" dirty="0" err="1"/>
              <a:t>purus</a:t>
            </a:r>
            <a:r>
              <a:rPr lang="en-US" sz="1600" dirty="0"/>
              <a:t> </a:t>
            </a:r>
            <a:r>
              <a:rPr lang="en-US" sz="1600" dirty="0" err="1"/>
              <a:t>lectus</a:t>
            </a:r>
            <a:r>
              <a:rPr lang="en-US" sz="1600" dirty="0"/>
              <a:t> </a:t>
            </a:r>
            <a:r>
              <a:rPr lang="en-US" sz="1600" dirty="0" err="1"/>
              <a:t>malesuada</a:t>
            </a:r>
            <a:r>
              <a:rPr lang="en-US" sz="1600" dirty="0"/>
              <a:t> </a:t>
            </a:r>
            <a:r>
              <a:rPr lang="en-US" sz="1600" dirty="0" err="1"/>
              <a:t>libero</a:t>
            </a:r>
            <a:r>
              <a:rPr lang="en-US" sz="1600" dirty="0"/>
              <a:t>, sit </a:t>
            </a:r>
            <a:r>
              <a:rPr lang="en-US" sz="1600" dirty="0" err="1"/>
              <a:t>amet</a:t>
            </a:r>
            <a:r>
              <a:rPr lang="en-US" sz="1600" dirty="0"/>
              <a:t> </a:t>
            </a:r>
            <a:r>
              <a:rPr lang="en-US" sz="1600" dirty="0" err="1"/>
              <a:t>commodo</a:t>
            </a:r>
            <a:r>
              <a:rPr lang="en-US" sz="1600" dirty="0"/>
              <a:t> magna </a:t>
            </a:r>
            <a:r>
              <a:rPr lang="en-US" sz="1600" dirty="0" err="1"/>
              <a:t>eros</a:t>
            </a:r>
            <a:r>
              <a:rPr lang="en-US" sz="1600" dirty="0"/>
              <a:t> </a:t>
            </a:r>
            <a:r>
              <a:rPr lang="en-US" sz="1600" dirty="0" err="1"/>
              <a:t>quis</a:t>
            </a:r>
            <a:r>
              <a:rPr lang="en-US" sz="1600" dirty="0"/>
              <a:t> </a:t>
            </a:r>
            <a:r>
              <a:rPr lang="en-US" sz="1600" dirty="0" err="1"/>
              <a:t>urna</a:t>
            </a:r>
            <a:r>
              <a:rPr lang="en-US" sz="1600" dirty="0"/>
              <a:t>.</a:t>
            </a:r>
          </a:p>
          <a:p>
            <a:pPr marL="285750" indent="-285750">
              <a:buClr>
                <a:srgbClr val="008080"/>
              </a:buClr>
              <a:buSzPct val="200000"/>
              <a:buFont typeface="Arial" pitchFamily="34" charset="0"/>
              <a:buChar char="•"/>
            </a:pPr>
            <a:r>
              <a:rPr lang="en-US" sz="1600" dirty="0" err="1"/>
              <a:t>Nunc</a:t>
            </a:r>
            <a:r>
              <a:rPr lang="en-US" sz="1600" dirty="0"/>
              <a:t> </a:t>
            </a:r>
            <a:r>
              <a:rPr lang="en-US" sz="1600" dirty="0" err="1"/>
              <a:t>viverra</a:t>
            </a:r>
            <a:r>
              <a:rPr lang="en-US" sz="1600" dirty="0"/>
              <a:t> </a:t>
            </a:r>
            <a:r>
              <a:rPr lang="en-US" sz="1600" dirty="0" err="1"/>
              <a:t>imperdiet</a:t>
            </a:r>
            <a:r>
              <a:rPr lang="en-US" sz="1600" dirty="0"/>
              <a:t> </a:t>
            </a:r>
            <a:r>
              <a:rPr lang="en-US" sz="1600" dirty="0" err="1"/>
              <a:t>enim</a:t>
            </a:r>
            <a:r>
              <a:rPr lang="en-US" sz="1600" dirty="0"/>
              <a:t>. </a:t>
            </a:r>
            <a:r>
              <a:rPr lang="en-US" sz="1600" dirty="0" err="1"/>
              <a:t>Fusce</a:t>
            </a:r>
            <a:r>
              <a:rPr lang="en-US" sz="1600" dirty="0"/>
              <a:t> est. </a:t>
            </a:r>
            <a:r>
              <a:rPr lang="en-US" sz="1600" dirty="0" err="1"/>
              <a:t>Vivamus</a:t>
            </a:r>
            <a:r>
              <a:rPr lang="en-US" sz="1600" dirty="0"/>
              <a:t> a </a:t>
            </a:r>
            <a:r>
              <a:rPr lang="en-US" sz="1600" dirty="0" err="1"/>
              <a:t>tellus</a:t>
            </a:r>
            <a:r>
              <a:rPr lang="en-US" sz="1600" dirty="0"/>
              <a:t>.</a:t>
            </a:r>
          </a:p>
          <a:p>
            <a:pPr marL="285750" indent="-285750">
              <a:buClr>
                <a:srgbClr val="008080"/>
              </a:buClr>
              <a:buSzPct val="200000"/>
              <a:buFont typeface="Arial" pitchFamily="34" charset="0"/>
              <a:buChar char="•"/>
            </a:pPr>
            <a:r>
              <a:rPr lang="en-US" sz="1600" dirty="0" err="1"/>
              <a:t>Pellentesque</a:t>
            </a:r>
            <a:r>
              <a:rPr lang="en-US" sz="1600" dirty="0"/>
              <a:t> habitant </a:t>
            </a:r>
            <a:r>
              <a:rPr lang="en-US" sz="1600" dirty="0" err="1"/>
              <a:t>morbi</a:t>
            </a:r>
            <a:r>
              <a:rPr lang="en-US" sz="1600" dirty="0"/>
              <a:t> </a:t>
            </a:r>
            <a:r>
              <a:rPr lang="en-US" sz="1600" dirty="0" err="1"/>
              <a:t>tristique</a:t>
            </a:r>
            <a:r>
              <a:rPr lang="en-US" sz="1600" dirty="0"/>
              <a:t> </a:t>
            </a:r>
            <a:r>
              <a:rPr lang="en-US" sz="1600" dirty="0" err="1"/>
              <a:t>senectus</a:t>
            </a:r>
            <a:r>
              <a:rPr lang="en-US" sz="1600" dirty="0"/>
              <a:t> et </a:t>
            </a:r>
            <a:r>
              <a:rPr lang="en-US" sz="1600" dirty="0" err="1"/>
              <a:t>netus</a:t>
            </a:r>
            <a:r>
              <a:rPr lang="en-US" sz="1600" dirty="0"/>
              <a:t> et </a:t>
            </a:r>
            <a:r>
              <a:rPr lang="en-US" sz="1600" dirty="0" err="1"/>
              <a:t>malesuada</a:t>
            </a:r>
            <a:r>
              <a:rPr lang="en-US" sz="1600" dirty="0"/>
              <a:t> fames ac </a:t>
            </a:r>
            <a:r>
              <a:rPr lang="en-US" sz="1600" dirty="0" err="1"/>
              <a:t>turpis</a:t>
            </a:r>
            <a:r>
              <a:rPr lang="en-US" sz="1600" dirty="0"/>
              <a:t> </a:t>
            </a:r>
            <a:r>
              <a:rPr lang="en-US" sz="1600" dirty="0" err="1"/>
              <a:t>egestas</a:t>
            </a:r>
            <a:r>
              <a:rPr lang="en-US" sz="1600" dirty="0"/>
              <a:t>. </a:t>
            </a:r>
            <a:r>
              <a:rPr lang="en-US" sz="1600" dirty="0" err="1"/>
              <a:t>Proin</a:t>
            </a:r>
            <a:r>
              <a:rPr lang="en-US" sz="1600" dirty="0"/>
              <a:t> </a:t>
            </a:r>
            <a:r>
              <a:rPr lang="en-US" sz="1600" dirty="0" err="1"/>
              <a:t>pharetra</a:t>
            </a:r>
            <a:r>
              <a:rPr lang="en-US" sz="1600" dirty="0"/>
              <a:t> </a:t>
            </a:r>
            <a:r>
              <a:rPr lang="en-US" sz="1600" dirty="0" err="1"/>
              <a:t>nonummy</a:t>
            </a:r>
            <a:r>
              <a:rPr lang="en-US" sz="1600" dirty="0"/>
              <a:t> </a:t>
            </a:r>
            <a:r>
              <a:rPr lang="en-US" sz="1600" dirty="0" err="1"/>
              <a:t>pede</a:t>
            </a:r>
            <a:r>
              <a:rPr lang="en-US" sz="1600" dirty="0"/>
              <a:t>. </a:t>
            </a:r>
            <a:r>
              <a:rPr lang="en-US" sz="1600" dirty="0" err="1"/>
              <a:t>Mauris</a:t>
            </a:r>
            <a:r>
              <a:rPr lang="en-US" sz="1600" dirty="0"/>
              <a:t> et </a:t>
            </a:r>
            <a:r>
              <a:rPr lang="en-US" sz="1600" dirty="0" err="1"/>
              <a:t>orci</a:t>
            </a:r>
            <a:r>
              <a:rPr lang="en-US" sz="1600" dirty="0"/>
              <a:t>.</a:t>
            </a:r>
          </a:p>
          <a:p>
            <a:pPr marL="285750" indent="-285750">
              <a:buClr>
                <a:srgbClr val="008080"/>
              </a:buClr>
              <a:buSzPct val="200000"/>
              <a:buFont typeface="Arial" pitchFamily="34" charset="0"/>
              <a:buChar char="•"/>
            </a:pPr>
            <a:r>
              <a:rPr lang="en-US" sz="1600" dirty="0" err="1"/>
              <a:t>Aenean</a:t>
            </a:r>
            <a:r>
              <a:rPr lang="en-US" sz="1600" dirty="0"/>
              <a:t> </a:t>
            </a:r>
            <a:r>
              <a:rPr lang="en-US" sz="1600" dirty="0" err="1"/>
              <a:t>nec</a:t>
            </a:r>
            <a:r>
              <a:rPr lang="en-US" sz="1600" dirty="0"/>
              <a:t> </a:t>
            </a:r>
            <a:r>
              <a:rPr lang="en-US" sz="1600" dirty="0" err="1"/>
              <a:t>lorem</a:t>
            </a:r>
            <a:r>
              <a:rPr lang="en-US" sz="1600" dirty="0"/>
              <a:t>. In </a:t>
            </a:r>
            <a:r>
              <a:rPr lang="en-US" sz="1600" dirty="0" err="1"/>
              <a:t>porttitor</a:t>
            </a:r>
            <a:r>
              <a:rPr lang="en-US" sz="1600" dirty="0"/>
              <a:t>. </a:t>
            </a:r>
            <a:r>
              <a:rPr lang="en-US" sz="1600" dirty="0" err="1"/>
              <a:t>Donec</a:t>
            </a:r>
            <a:r>
              <a:rPr lang="en-US" sz="1600" dirty="0"/>
              <a:t> </a:t>
            </a:r>
            <a:r>
              <a:rPr lang="en-US" sz="1600" dirty="0" err="1"/>
              <a:t>laoreet</a:t>
            </a:r>
            <a:r>
              <a:rPr lang="en-US" sz="1600" dirty="0"/>
              <a:t> </a:t>
            </a:r>
            <a:r>
              <a:rPr lang="en-US" sz="1600" dirty="0" err="1"/>
              <a:t>nonummy</a:t>
            </a:r>
            <a:r>
              <a:rPr lang="en-US" sz="1600" dirty="0"/>
              <a:t> </a:t>
            </a:r>
            <a:r>
              <a:rPr lang="en-US" sz="1600" dirty="0" err="1"/>
              <a:t>augue</a:t>
            </a:r>
            <a:r>
              <a:rPr lang="en-US" sz="1600" dirty="0"/>
              <a:t>.</a:t>
            </a:r>
          </a:p>
          <a:p>
            <a:pPr marL="285750" indent="-285750">
              <a:buClr>
                <a:srgbClr val="008080"/>
              </a:buClr>
              <a:buSzPct val="200000"/>
              <a:buFont typeface="Arial" pitchFamily="34" charset="0"/>
              <a:buChar char="•"/>
            </a:pPr>
            <a:r>
              <a:rPr lang="en-US" sz="1600" dirty="0" err="1"/>
              <a:t>Suspendisse</a:t>
            </a:r>
            <a:r>
              <a:rPr lang="en-US" sz="1600" dirty="0"/>
              <a:t> dui </a:t>
            </a:r>
            <a:r>
              <a:rPr lang="en-US" sz="1600" dirty="0" err="1"/>
              <a:t>purus</a:t>
            </a:r>
            <a:r>
              <a:rPr lang="en-US" sz="1600" dirty="0"/>
              <a:t>, </a:t>
            </a:r>
            <a:r>
              <a:rPr lang="en-US" sz="1600" dirty="0" err="1"/>
              <a:t>scelerisque</a:t>
            </a:r>
            <a:r>
              <a:rPr lang="en-US" sz="1600" dirty="0"/>
              <a:t> at, </a:t>
            </a:r>
            <a:r>
              <a:rPr lang="en-US" sz="1600" dirty="0" err="1" smtClean="0"/>
              <a:t>vulputate</a:t>
            </a:r>
            <a:endParaRPr lang="en-US" sz="1600" dirty="0"/>
          </a:p>
        </p:txBody>
      </p:sp>
      <p:sp>
        <p:nvSpPr>
          <p:cNvPr id="8" name="Title"/>
          <p:cNvSpPr txBox="1"/>
          <p:nvPr/>
        </p:nvSpPr>
        <p:spPr>
          <a:xfrm>
            <a:off x="1470984" y="334366"/>
            <a:ext cx="6202082" cy="769441"/>
          </a:xfrm>
          <a:prstGeom prst="rect">
            <a:avLst/>
          </a:prstGeom>
          <a:noFill/>
        </p:spPr>
        <p:txBody>
          <a:bodyPr wrap="none" rtlCol="0">
            <a:spAutoFit/>
          </a:bodyPr>
          <a:lstStyle/>
          <a:p>
            <a:pPr algn="ctr"/>
            <a:r>
              <a:rPr lang="fr-CH" sz="4400" dirty="0"/>
              <a:t>Une présentation typique</a:t>
            </a:r>
            <a:endParaRPr lang="en-US" sz="4400" dirty="0"/>
          </a:p>
        </p:txBody>
      </p:sp>
      <p:pic>
        <p:nvPicPr>
          <p:cNvPr id="3" name="peopl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253" y="1265050"/>
            <a:ext cx="6963098" cy="4364231"/>
          </a:xfrm>
          <a:prstGeom prst="rect">
            <a:avLst/>
          </a:prstGeom>
        </p:spPr>
      </p:pic>
      <p:pic>
        <p:nvPicPr>
          <p:cNvPr id="4" name="teacher speech"/>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47235" y="233539"/>
            <a:ext cx="3095784" cy="2063008"/>
          </a:xfrm>
          <a:prstGeom prst="rect">
            <a:avLst/>
          </a:prstGeom>
        </p:spPr>
      </p:pic>
      <p:pic>
        <p:nvPicPr>
          <p:cNvPr id="5" name="bullet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47235" y="233539"/>
            <a:ext cx="3095784" cy="2063008"/>
          </a:xfrm>
          <a:prstGeom prst="rect">
            <a:avLst/>
          </a:prstGeom>
        </p:spPr>
      </p:pic>
      <p:pic>
        <p:nvPicPr>
          <p:cNvPr id="2" name="zzzzz"/>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94254" y="334351"/>
            <a:ext cx="5089447" cy="3650764"/>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15391" y="637994"/>
            <a:ext cx="600083" cy="1030957"/>
          </a:xfrm>
          <a:prstGeom prst="rect">
            <a:avLst/>
          </a:prstGeom>
        </p:spPr>
      </p:pic>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48038" y="1521537"/>
            <a:ext cx="1160533" cy="757366"/>
          </a:xfrm>
          <a:prstGeom prst="rect">
            <a:avLst/>
          </a:prstGeom>
        </p:spPr>
      </p:pic>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655509">
            <a:off x="4718297" y="1265052"/>
            <a:ext cx="917576" cy="687367"/>
          </a:xfrm>
          <a:prstGeom prst="rect">
            <a:avLst/>
          </a:prstGeom>
        </p:spPr>
      </p:pic>
    </p:spTree>
    <p:custDataLst>
      <p:tags r:id="rId1"/>
    </p:custDataLst>
    <p:extLst>
      <p:ext uri="{BB962C8B-B14F-4D97-AF65-F5344CB8AC3E}">
        <p14:creationId xmlns:p14="http://schemas.microsoft.com/office/powerpoint/2010/main" val="3982437433"/>
      </p:ext>
    </p:extLst>
  </p:cSld>
  <p:clrMapOvr>
    <a:masterClrMapping/>
  </p:clrMapOvr>
  <mc:AlternateContent xmlns:mc="http://schemas.openxmlformats.org/markup-compatibility/2006" xmlns:p14="http://schemas.microsoft.com/office/powerpoint/2010/main">
    <mc:Choice Requires="p14">
      <p:transition spd="med" p14:dur="700" advTm="62416">
        <p:fade/>
      </p:transition>
    </mc:Choice>
    <mc:Fallback xmlns="">
      <p:transition spd="med" advTm="6241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fr-CH" sz="4000" dirty="0" smtClean="0"/>
              <a:t>Part 1</a:t>
            </a:r>
            <a:endParaRPr lang="en-US" sz="4000" dirty="0" smtClean="0"/>
          </a:p>
        </p:txBody>
      </p:sp>
      <p:pic>
        <p:nvPicPr>
          <p:cNvPr id="5123" name="Picture 4"/>
          <p:cNvPicPr>
            <a:picLocks noChangeAspect="1"/>
          </p:cNvPicPr>
          <p:nvPr/>
        </p:nvPicPr>
        <p:blipFill rotWithShape="1">
          <a:blip r:embed="rId3">
            <a:extLst>
              <a:ext uri="{28A0092B-C50C-407E-A947-70E740481C1C}">
                <a14:useLocalDpi xmlns:a14="http://schemas.microsoft.com/office/drawing/2010/main"/>
              </a:ext>
            </a:extLst>
          </a:blip>
          <a:srcRect l="40683" t="13275" r="1359" b="28203"/>
          <a:stretch/>
        </p:blipFill>
        <p:spPr bwMode="auto">
          <a:xfrm>
            <a:off x="746767" y="946886"/>
            <a:ext cx="7644681" cy="476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dark radar" hidden="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63" y="951183"/>
            <a:ext cx="9240838" cy="475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 name="Group 27"/>
          <p:cNvGrpSpPr>
            <a:grpSpLocks/>
          </p:cNvGrpSpPr>
          <p:nvPr/>
        </p:nvGrpSpPr>
        <p:grpSpPr bwMode="auto">
          <a:xfrm rot="16200000">
            <a:off x="-1063154" y="901078"/>
            <a:ext cx="6064012" cy="6062400"/>
            <a:chOff x="-2256838" y="1746405"/>
            <a:chExt cx="3606801" cy="3606800"/>
          </a:xfrm>
        </p:grpSpPr>
        <p:sp>
          <p:nvSpPr>
            <p:cNvPr id="30" name="AutoShape 3"/>
            <p:cNvSpPr>
              <a:spLocks noChangeAspect="1" noChangeArrowheads="1" noTextEdit="1"/>
            </p:cNvSpPr>
            <p:nvPr/>
          </p:nvSpPr>
          <p:spPr bwMode="auto">
            <a:xfrm>
              <a:off x="-2256838" y="1746405"/>
              <a:ext cx="3606801"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31" name="Freeform 6"/>
            <p:cNvSpPr>
              <a:spLocks/>
            </p:cNvSpPr>
            <p:nvPr/>
          </p:nvSpPr>
          <p:spPr bwMode="auto">
            <a:xfrm>
              <a:off x="-2256838" y="1746405"/>
              <a:ext cx="1800225" cy="1800225"/>
            </a:xfrm>
            <a:custGeom>
              <a:avLst/>
              <a:gdLst>
                <a:gd name="T0" fmla="*/ 0 w 1134"/>
                <a:gd name="T1" fmla="*/ 2147483647 h 1134"/>
                <a:gd name="T2" fmla="*/ 2147483647 w 1134"/>
                <a:gd name="T3" fmla="*/ 2147483647 h 1134"/>
                <a:gd name="T4" fmla="*/ 2147483647 w 1134"/>
                <a:gd name="T5" fmla="*/ 0 h 1134"/>
                <a:gd name="T6" fmla="*/ 2147483647 w 1134"/>
                <a:gd name="T7" fmla="*/ 0 h 1134"/>
                <a:gd name="T8" fmla="*/ 2147483647 w 1134"/>
                <a:gd name="T9" fmla="*/ 2147483647 h 1134"/>
                <a:gd name="T10" fmla="*/ 2147483647 w 1134"/>
                <a:gd name="T11" fmla="*/ 2147483647 h 1134"/>
                <a:gd name="T12" fmla="*/ 2147483647 w 1134"/>
                <a:gd name="T13" fmla="*/ 2147483647 h 1134"/>
                <a:gd name="T14" fmla="*/ 2147483647 w 1134"/>
                <a:gd name="T15" fmla="*/ 2147483647 h 1134"/>
                <a:gd name="T16" fmla="*/ 2147483647 w 1134"/>
                <a:gd name="T17" fmla="*/ 2147483647 h 1134"/>
                <a:gd name="T18" fmla="*/ 2147483647 w 1134"/>
                <a:gd name="T19" fmla="*/ 2147483647 h 1134"/>
                <a:gd name="T20" fmla="*/ 2147483647 w 1134"/>
                <a:gd name="T21" fmla="*/ 2147483647 h 1134"/>
                <a:gd name="T22" fmla="*/ 2147483647 w 1134"/>
                <a:gd name="T23" fmla="*/ 2147483647 h 1134"/>
                <a:gd name="T24" fmla="*/ 2147483647 w 1134"/>
                <a:gd name="T25" fmla="*/ 2147483647 h 1134"/>
                <a:gd name="T26" fmla="*/ 2147483647 w 1134"/>
                <a:gd name="T27" fmla="*/ 2147483647 h 1134"/>
                <a:gd name="T28" fmla="*/ 2147483647 w 1134"/>
                <a:gd name="T29" fmla="*/ 2147483647 h 1134"/>
                <a:gd name="T30" fmla="*/ 2147483647 w 1134"/>
                <a:gd name="T31" fmla="*/ 2147483647 h 1134"/>
                <a:gd name="T32" fmla="*/ 2147483647 w 1134"/>
                <a:gd name="T33" fmla="*/ 2147483647 h 1134"/>
                <a:gd name="T34" fmla="*/ 2147483647 w 1134"/>
                <a:gd name="T35" fmla="*/ 2147483647 h 1134"/>
                <a:gd name="T36" fmla="*/ 2147483647 w 1134"/>
                <a:gd name="T37" fmla="*/ 2147483647 h 1134"/>
                <a:gd name="T38" fmla="*/ 2147483647 w 1134"/>
                <a:gd name="T39" fmla="*/ 2147483647 h 1134"/>
                <a:gd name="T40" fmla="*/ 2147483647 w 1134"/>
                <a:gd name="T41" fmla="*/ 2147483647 h 1134"/>
                <a:gd name="T42" fmla="*/ 2147483647 w 1134"/>
                <a:gd name="T43" fmla="*/ 2147483647 h 1134"/>
                <a:gd name="T44" fmla="*/ 2147483647 w 1134"/>
                <a:gd name="T45" fmla="*/ 2147483647 h 1134"/>
                <a:gd name="T46" fmla="*/ 2147483647 w 1134"/>
                <a:gd name="T47" fmla="*/ 2147483647 h 1134"/>
                <a:gd name="T48" fmla="*/ 2147483647 w 1134"/>
                <a:gd name="T49" fmla="*/ 2147483647 h 1134"/>
                <a:gd name="T50" fmla="*/ 2147483647 w 1134"/>
                <a:gd name="T51" fmla="*/ 2147483647 h 1134"/>
                <a:gd name="T52" fmla="*/ 2147483647 w 1134"/>
                <a:gd name="T53" fmla="*/ 2147483647 h 1134"/>
                <a:gd name="T54" fmla="*/ 2147483647 w 1134"/>
                <a:gd name="T55" fmla="*/ 2147483647 h 1134"/>
                <a:gd name="T56" fmla="*/ 2147483647 w 1134"/>
                <a:gd name="T57" fmla="*/ 2147483647 h 1134"/>
                <a:gd name="T58" fmla="*/ 2147483647 w 1134"/>
                <a:gd name="T59" fmla="*/ 2147483647 h 1134"/>
                <a:gd name="T60" fmla="*/ 2147483647 w 1134"/>
                <a:gd name="T61" fmla="*/ 2147483647 h 1134"/>
                <a:gd name="T62" fmla="*/ 2147483647 w 1134"/>
                <a:gd name="T63" fmla="*/ 2147483647 h 1134"/>
                <a:gd name="T64" fmla="*/ 2147483647 w 1134"/>
                <a:gd name="T65" fmla="*/ 2147483647 h 1134"/>
                <a:gd name="T66" fmla="*/ 2147483647 w 1134"/>
                <a:gd name="T67" fmla="*/ 2147483647 h 1134"/>
                <a:gd name="T68" fmla="*/ 0 w 1134"/>
                <a:gd name="T69" fmla="*/ 2147483647 h 1134"/>
                <a:gd name="T70" fmla="*/ 0 w 1134"/>
                <a:gd name="T71" fmla="*/ 2147483647 h 1134"/>
                <a:gd name="T72" fmla="*/ 0 w 1134"/>
                <a:gd name="T73" fmla="*/ 2147483647 h 113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34" h="1134">
                  <a:moveTo>
                    <a:pt x="0" y="1134"/>
                  </a:moveTo>
                  <a:lnTo>
                    <a:pt x="1134" y="1134"/>
                  </a:lnTo>
                  <a:lnTo>
                    <a:pt x="1134" y="0"/>
                  </a:lnTo>
                  <a:lnTo>
                    <a:pt x="1074" y="2"/>
                  </a:lnTo>
                  <a:lnTo>
                    <a:pt x="1018" y="6"/>
                  </a:lnTo>
                  <a:lnTo>
                    <a:pt x="960" y="14"/>
                  </a:lnTo>
                  <a:lnTo>
                    <a:pt x="904" y="24"/>
                  </a:lnTo>
                  <a:lnTo>
                    <a:pt x="850" y="36"/>
                  </a:lnTo>
                  <a:lnTo>
                    <a:pt x="796" y="52"/>
                  </a:lnTo>
                  <a:lnTo>
                    <a:pt x="744" y="68"/>
                  </a:lnTo>
                  <a:lnTo>
                    <a:pt x="692" y="90"/>
                  </a:lnTo>
                  <a:lnTo>
                    <a:pt x="642" y="112"/>
                  </a:lnTo>
                  <a:lnTo>
                    <a:pt x="592" y="136"/>
                  </a:lnTo>
                  <a:lnTo>
                    <a:pt x="546" y="164"/>
                  </a:lnTo>
                  <a:lnTo>
                    <a:pt x="500" y="194"/>
                  </a:lnTo>
                  <a:lnTo>
                    <a:pt x="454" y="226"/>
                  </a:lnTo>
                  <a:lnTo>
                    <a:pt x="412" y="258"/>
                  </a:lnTo>
                  <a:lnTo>
                    <a:pt x="370" y="294"/>
                  </a:lnTo>
                  <a:lnTo>
                    <a:pt x="332" y="332"/>
                  </a:lnTo>
                  <a:lnTo>
                    <a:pt x="294" y="372"/>
                  </a:lnTo>
                  <a:lnTo>
                    <a:pt x="258" y="412"/>
                  </a:lnTo>
                  <a:lnTo>
                    <a:pt x="224" y="456"/>
                  </a:lnTo>
                  <a:lnTo>
                    <a:pt x="194" y="500"/>
                  </a:lnTo>
                  <a:lnTo>
                    <a:pt x="164" y="546"/>
                  </a:lnTo>
                  <a:lnTo>
                    <a:pt x="136" y="594"/>
                  </a:lnTo>
                  <a:lnTo>
                    <a:pt x="112" y="642"/>
                  </a:lnTo>
                  <a:lnTo>
                    <a:pt x="88" y="692"/>
                  </a:lnTo>
                  <a:lnTo>
                    <a:pt x="68" y="744"/>
                  </a:lnTo>
                  <a:lnTo>
                    <a:pt x="50" y="796"/>
                  </a:lnTo>
                  <a:lnTo>
                    <a:pt x="36" y="850"/>
                  </a:lnTo>
                  <a:lnTo>
                    <a:pt x="22" y="906"/>
                  </a:lnTo>
                  <a:lnTo>
                    <a:pt x="12" y="962"/>
                  </a:lnTo>
                  <a:lnTo>
                    <a:pt x="6" y="1018"/>
                  </a:lnTo>
                  <a:lnTo>
                    <a:pt x="0" y="1076"/>
                  </a:lnTo>
                  <a:lnTo>
                    <a:pt x="0" y="1134"/>
                  </a:lnTo>
                  <a:close/>
                </a:path>
              </a:pathLst>
            </a:custGeom>
            <a:solidFill>
              <a:srgbClr val="92D05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sp>
        <p:nvSpPr>
          <p:cNvPr id="5" name="AutoShape 3"/>
          <p:cNvSpPr>
            <a:spLocks noChangeAspect="1" noChangeArrowheads="1" noTextEdit="1"/>
          </p:cNvSpPr>
          <p:nvPr/>
        </p:nvSpPr>
        <p:spPr bwMode="auto">
          <a:xfrm>
            <a:off x="5414963" y="488157"/>
            <a:ext cx="1111250" cy="926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n-US" sz="1400">
              <a:solidFill>
                <a:srgbClr val="000000"/>
              </a:solidFill>
              <a:latin typeface="Verdana" pitchFamily="34" charset="0"/>
            </a:endParaRPr>
          </a:p>
        </p:txBody>
      </p:sp>
      <p:grpSp>
        <p:nvGrpSpPr>
          <p:cNvPr id="9" name="Group 8"/>
          <p:cNvGrpSpPr/>
          <p:nvPr/>
        </p:nvGrpSpPr>
        <p:grpSpPr>
          <a:xfrm>
            <a:off x="2338908" y="2744216"/>
            <a:ext cx="4089086" cy="830997"/>
            <a:chOff x="2338908" y="3293054"/>
            <a:chExt cx="4089086" cy="997196"/>
          </a:xfrm>
        </p:grpSpPr>
        <p:sp>
          <p:nvSpPr>
            <p:cNvPr id="34" name="TextBox 33"/>
            <p:cNvSpPr txBox="1"/>
            <p:nvPr/>
          </p:nvSpPr>
          <p:spPr bwMode="auto">
            <a:xfrm>
              <a:off x="2921906" y="3293054"/>
              <a:ext cx="3506088" cy="997196"/>
            </a:xfrm>
            <a:prstGeom prst="rect">
              <a:avLst/>
            </a:prstGeom>
            <a:noFill/>
          </p:spPr>
          <p:txBody>
            <a:bodyPr wrap="none">
              <a:spAutoFit/>
            </a:bodyPr>
            <a:lstStyle/>
            <a:p>
              <a:pPr fontAlgn="base">
                <a:spcBef>
                  <a:spcPct val="0"/>
                </a:spcBef>
                <a:spcAft>
                  <a:spcPct val="0"/>
                </a:spcAft>
                <a:defRPr/>
              </a:pPr>
              <a:r>
                <a:rPr lang="fr-CH" sz="4800" b="1" dirty="0">
                  <a:solidFill>
                    <a:srgbClr val="99FFCC"/>
                  </a:solidFill>
                  <a:effectLst>
                    <a:glow rad="76200">
                      <a:srgbClr val="99FFCC">
                        <a:alpha val="40000"/>
                      </a:srgbClr>
                    </a:glow>
                  </a:effectLst>
                </a:rPr>
                <a:t>The </a:t>
              </a:r>
              <a:r>
                <a:rPr lang="fr-CH" sz="4800" b="1" dirty="0" err="1" smtClean="0">
                  <a:solidFill>
                    <a:srgbClr val="99FFCC"/>
                  </a:solidFill>
                  <a:effectLst>
                    <a:glow rad="76200">
                      <a:srgbClr val="99FFCC">
                        <a:alpha val="40000"/>
                      </a:srgbClr>
                    </a:glow>
                  </a:effectLst>
                </a:rPr>
                <a:t>growth</a:t>
              </a:r>
              <a:endParaRPr lang="en-US" sz="4800" b="1" dirty="0">
                <a:solidFill>
                  <a:srgbClr val="99FFCC"/>
                </a:solidFill>
                <a:effectLst>
                  <a:glow rad="76200">
                    <a:srgbClr val="99FFCC">
                      <a:alpha val="40000"/>
                    </a:srgbClr>
                  </a:glow>
                </a:effectLst>
              </a:endParaRPr>
            </a:p>
          </p:txBody>
        </p:sp>
        <p:grpSp>
          <p:nvGrpSpPr>
            <p:cNvPr id="8" name="Group 7"/>
            <p:cNvGrpSpPr/>
            <p:nvPr/>
          </p:nvGrpSpPr>
          <p:grpSpPr>
            <a:xfrm>
              <a:off x="2338908" y="3472481"/>
              <a:ext cx="491677" cy="591840"/>
              <a:chOff x="2365284" y="2927357"/>
              <a:chExt cx="491677" cy="591840"/>
            </a:xfrm>
            <a:effectLst>
              <a:glow rad="76200">
                <a:srgbClr val="99FFCC">
                  <a:alpha val="40000"/>
                </a:srgbClr>
              </a:glow>
            </a:effectLst>
          </p:grpSpPr>
          <p:sp>
            <p:nvSpPr>
              <p:cNvPr id="6" name="Freeform 5"/>
              <p:cNvSpPr>
                <a:spLocks/>
              </p:cNvSpPr>
              <p:nvPr/>
            </p:nvSpPr>
            <p:spPr bwMode="auto">
              <a:xfrm>
                <a:off x="2452381" y="3014454"/>
                <a:ext cx="317483" cy="380160"/>
              </a:xfrm>
              <a:custGeom>
                <a:avLst/>
                <a:gdLst>
                  <a:gd name="T0" fmla="*/ 452 w 452"/>
                  <a:gd name="T1" fmla="*/ 226 h 452"/>
                  <a:gd name="T2" fmla="*/ 448 w 452"/>
                  <a:gd name="T3" fmla="*/ 272 h 452"/>
                  <a:gd name="T4" fmla="*/ 434 w 452"/>
                  <a:gd name="T5" fmla="*/ 314 h 452"/>
                  <a:gd name="T6" fmla="*/ 414 w 452"/>
                  <a:gd name="T7" fmla="*/ 352 h 452"/>
                  <a:gd name="T8" fmla="*/ 386 w 452"/>
                  <a:gd name="T9" fmla="*/ 386 h 452"/>
                  <a:gd name="T10" fmla="*/ 352 w 452"/>
                  <a:gd name="T11" fmla="*/ 414 h 452"/>
                  <a:gd name="T12" fmla="*/ 314 w 452"/>
                  <a:gd name="T13" fmla="*/ 434 h 452"/>
                  <a:gd name="T14" fmla="*/ 272 w 452"/>
                  <a:gd name="T15" fmla="*/ 448 h 452"/>
                  <a:gd name="T16" fmla="*/ 226 w 452"/>
                  <a:gd name="T17" fmla="*/ 452 h 452"/>
                  <a:gd name="T18" fmla="*/ 204 w 452"/>
                  <a:gd name="T19" fmla="*/ 450 h 452"/>
                  <a:gd name="T20" fmla="*/ 160 w 452"/>
                  <a:gd name="T21" fmla="*/ 442 h 452"/>
                  <a:gd name="T22" fmla="*/ 118 w 452"/>
                  <a:gd name="T23" fmla="*/ 424 h 452"/>
                  <a:gd name="T24" fmla="*/ 82 w 452"/>
                  <a:gd name="T25" fmla="*/ 400 h 452"/>
                  <a:gd name="T26" fmla="*/ 52 w 452"/>
                  <a:gd name="T27" fmla="*/ 370 h 452"/>
                  <a:gd name="T28" fmla="*/ 28 w 452"/>
                  <a:gd name="T29" fmla="*/ 334 h 452"/>
                  <a:gd name="T30" fmla="*/ 10 w 452"/>
                  <a:gd name="T31" fmla="*/ 294 h 452"/>
                  <a:gd name="T32" fmla="*/ 2 w 452"/>
                  <a:gd name="T33" fmla="*/ 250 h 452"/>
                  <a:gd name="T34" fmla="*/ 0 w 452"/>
                  <a:gd name="T35" fmla="*/ 226 h 452"/>
                  <a:gd name="T36" fmla="*/ 6 w 452"/>
                  <a:gd name="T37" fmla="*/ 180 h 452"/>
                  <a:gd name="T38" fmla="*/ 18 w 452"/>
                  <a:gd name="T39" fmla="*/ 138 h 452"/>
                  <a:gd name="T40" fmla="*/ 40 w 452"/>
                  <a:gd name="T41" fmla="*/ 100 h 452"/>
                  <a:gd name="T42" fmla="*/ 66 w 452"/>
                  <a:gd name="T43" fmla="*/ 66 h 452"/>
                  <a:gd name="T44" fmla="*/ 100 w 452"/>
                  <a:gd name="T45" fmla="*/ 38 h 452"/>
                  <a:gd name="T46" fmla="*/ 138 w 452"/>
                  <a:gd name="T47" fmla="*/ 18 h 452"/>
                  <a:gd name="T48" fmla="*/ 180 w 452"/>
                  <a:gd name="T49" fmla="*/ 4 h 452"/>
                  <a:gd name="T50" fmla="*/ 226 w 452"/>
                  <a:gd name="T51" fmla="*/ 0 h 452"/>
                  <a:gd name="T52" fmla="*/ 250 w 452"/>
                  <a:gd name="T53" fmla="*/ 0 h 452"/>
                  <a:gd name="T54" fmla="*/ 294 w 452"/>
                  <a:gd name="T55" fmla="*/ 10 h 452"/>
                  <a:gd name="T56" fmla="*/ 334 w 452"/>
                  <a:gd name="T57" fmla="*/ 28 h 452"/>
                  <a:gd name="T58" fmla="*/ 370 w 452"/>
                  <a:gd name="T59" fmla="*/ 52 h 452"/>
                  <a:gd name="T60" fmla="*/ 402 w 452"/>
                  <a:gd name="T61" fmla="*/ 82 h 452"/>
                  <a:gd name="T62" fmla="*/ 426 w 452"/>
                  <a:gd name="T63" fmla="*/ 118 h 452"/>
                  <a:gd name="T64" fmla="*/ 442 w 452"/>
                  <a:gd name="T65" fmla="*/ 158 h 452"/>
                  <a:gd name="T66" fmla="*/ 452 w 452"/>
                  <a:gd name="T67" fmla="*/ 202 h 452"/>
                  <a:gd name="T68" fmla="*/ 452 w 452"/>
                  <a:gd name="T69"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2" h="452">
                    <a:moveTo>
                      <a:pt x="452" y="226"/>
                    </a:moveTo>
                    <a:lnTo>
                      <a:pt x="452" y="226"/>
                    </a:lnTo>
                    <a:lnTo>
                      <a:pt x="452" y="250"/>
                    </a:lnTo>
                    <a:lnTo>
                      <a:pt x="448" y="272"/>
                    </a:lnTo>
                    <a:lnTo>
                      <a:pt x="442" y="294"/>
                    </a:lnTo>
                    <a:lnTo>
                      <a:pt x="434" y="314"/>
                    </a:lnTo>
                    <a:lnTo>
                      <a:pt x="426" y="334"/>
                    </a:lnTo>
                    <a:lnTo>
                      <a:pt x="414" y="352"/>
                    </a:lnTo>
                    <a:lnTo>
                      <a:pt x="402" y="370"/>
                    </a:lnTo>
                    <a:lnTo>
                      <a:pt x="386" y="386"/>
                    </a:lnTo>
                    <a:lnTo>
                      <a:pt x="370" y="400"/>
                    </a:lnTo>
                    <a:lnTo>
                      <a:pt x="352" y="414"/>
                    </a:lnTo>
                    <a:lnTo>
                      <a:pt x="334" y="424"/>
                    </a:lnTo>
                    <a:lnTo>
                      <a:pt x="314" y="434"/>
                    </a:lnTo>
                    <a:lnTo>
                      <a:pt x="294" y="442"/>
                    </a:lnTo>
                    <a:lnTo>
                      <a:pt x="272" y="448"/>
                    </a:lnTo>
                    <a:lnTo>
                      <a:pt x="250" y="450"/>
                    </a:lnTo>
                    <a:lnTo>
                      <a:pt x="226" y="452"/>
                    </a:lnTo>
                    <a:lnTo>
                      <a:pt x="226" y="452"/>
                    </a:lnTo>
                    <a:lnTo>
                      <a:pt x="204" y="450"/>
                    </a:lnTo>
                    <a:lnTo>
                      <a:pt x="180" y="448"/>
                    </a:lnTo>
                    <a:lnTo>
                      <a:pt x="160" y="442"/>
                    </a:lnTo>
                    <a:lnTo>
                      <a:pt x="138" y="434"/>
                    </a:lnTo>
                    <a:lnTo>
                      <a:pt x="118" y="424"/>
                    </a:lnTo>
                    <a:lnTo>
                      <a:pt x="100" y="414"/>
                    </a:lnTo>
                    <a:lnTo>
                      <a:pt x="82" y="400"/>
                    </a:lnTo>
                    <a:lnTo>
                      <a:pt x="66" y="386"/>
                    </a:lnTo>
                    <a:lnTo>
                      <a:pt x="52" y="370"/>
                    </a:lnTo>
                    <a:lnTo>
                      <a:pt x="40" y="352"/>
                    </a:lnTo>
                    <a:lnTo>
                      <a:pt x="28" y="334"/>
                    </a:lnTo>
                    <a:lnTo>
                      <a:pt x="18" y="314"/>
                    </a:lnTo>
                    <a:lnTo>
                      <a:pt x="10" y="294"/>
                    </a:lnTo>
                    <a:lnTo>
                      <a:pt x="6" y="272"/>
                    </a:lnTo>
                    <a:lnTo>
                      <a:pt x="2" y="250"/>
                    </a:lnTo>
                    <a:lnTo>
                      <a:pt x="0" y="226"/>
                    </a:lnTo>
                    <a:lnTo>
                      <a:pt x="0" y="226"/>
                    </a:lnTo>
                    <a:lnTo>
                      <a:pt x="2" y="202"/>
                    </a:lnTo>
                    <a:lnTo>
                      <a:pt x="6" y="180"/>
                    </a:lnTo>
                    <a:lnTo>
                      <a:pt x="10" y="158"/>
                    </a:lnTo>
                    <a:lnTo>
                      <a:pt x="18" y="138"/>
                    </a:lnTo>
                    <a:lnTo>
                      <a:pt x="28" y="118"/>
                    </a:lnTo>
                    <a:lnTo>
                      <a:pt x="40" y="100"/>
                    </a:lnTo>
                    <a:lnTo>
                      <a:pt x="52" y="82"/>
                    </a:lnTo>
                    <a:lnTo>
                      <a:pt x="66" y="66"/>
                    </a:lnTo>
                    <a:lnTo>
                      <a:pt x="82" y="52"/>
                    </a:lnTo>
                    <a:lnTo>
                      <a:pt x="100" y="38"/>
                    </a:lnTo>
                    <a:lnTo>
                      <a:pt x="118" y="28"/>
                    </a:lnTo>
                    <a:lnTo>
                      <a:pt x="138" y="18"/>
                    </a:lnTo>
                    <a:lnTo>
                      <a:pt x="160" y="10"/>
                    </a:lnTo>
                    <a:lnTo>
                      <a:pt x="180" y="4"/>
                    </a:lnTo>
                    <a:lnTo>
                      <a:pt x="204" y="0"/>
                    </a:lnTo>
                    <a:lnTo>
                      <a:pt x="226" y="0"/>
                    </a:lnTo>
                    <a:lnTo>
                      <a:pt x="226" y="0"/>
                    </a:lnTo>
                    <a:lnTo>
                      <a:pt x="250" y="0"/>
                    </a:lnTo>
                    <a:lnTo>
                      <a:pt x="272" y="4"/>
                    </a:lnTo>
                    <a:lnTo>
                      <a:pt x="294" y="10"/>
                    </a:lnTo>
                    <a:lnTo>
                      <a:pt x="314" y="18"/>
                    </a:lnTo>
                    <a:lnTo>
                      <a:pt x="334" y="28"/>
                    </a:lnTo>
                    <a:lnTo>
                      <a:pt x="352" y="38"/>
                    </a:lnTo>
                    <a:lnTo>
                      <a:pt x="370" y="52"/>
                    </a:lnTo>
                    <a:lnTo>
                      <a:pt x="386" y="66"/>
                    </a:lnTo>
                    <a:lnTo>
                      <a:pt x="402" y="82"/>
                    </a:lnTo>
                    <a:lnTo>
                      <a:pt x="414" y="100"/>
                    </a:lnTo>
                    <a:lnTo>
                      <a:pt x="426" y="118"/>
                    </a:lnTo>
                    <a:lnTo>
                      <a:pt x="434" y="138"/>
                    </a:lnTo>
                    <a:lnTo>
                      <a:pt x="442" y="158"/>
                    </a:lnTo>
                    <a:lnTo>
                      <a:pt x="448" y="180"/>
                    </a:lnTo>
                    <a:lnTo>
                      <a:pt x="452" y="202"/>
                    </a:lnTo>
                    <a:lnTo>
                      <a:pt x="452" y="226"/>
                    </a:lnTo>
                    <a:lnTo>
                      <a:pt x="452" y="226"/>
                    </a:lnTo>
                    <a:close/>
                  </a:path>
                </a:pathLst>
              </a:custGeom>
              <a:solidFill>
                <a:srgbClr val="99FFCC"/>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n-US" sz="1400">
                  <a:solidFill>
                    <a:srgbClr val="000000"/>
                  </a:solidFill>
                  <a:latin typeface="Verdana" pitchFamily="34" charset="0"/>
                </a:endParaRPr>
              </a:p>
            </p:txBody>
          </p:sp>
          <p:sp>
            <p:nvSpPr>
              <p:cNvPr id="7" name="Freeform 6"/>
              <p:cNvSpPr>
                <a:spLocks noEditPoints="1"/>
              </p:cNvSpPr>
              <p:nvPr/>
            </p:nvSpPr>
            <p:spPr bwMode="auto">
              <a:xfrm>
                <a:off x="2365284" y="2927357"/>
                <a:ext cx="491677" cy="591840"/>
              </a:xfrm>
              <a:custGeom>
                <a:avLst/>
                <a:gdLst>
                  <a:gd name="T0" fmla="*/ 510 w 700"/>
                  <a:gd name="T1" fmla="*/ 0 h 700"/>
                  <a:gd name="T2" fmla="*/ 510 w 700"/>
                  <a:gd name="T3" fmla="*/ 48 h 700"/>
                  <a:gd name="T4" fmla="*/ 652 w 700"/>
                  <a:gd name="T5" fmla="*/ 48 h 700"/>
                  <a:gd name="T6" fmla="*/ 652 w 700"/>
                  <a:gd name="T7" fmla="*/ 190 h 700"/>
                  <a:gd name="T8" fmla="*/ 700 w 700"/>
                  <a:gd name="T9" fmla="*/ 190 h 700"/>
                  <a:gd name="T10" fmla="*/ 700 w 700"/>
                  <a:gd name="T11" fmla="*/ 0 h 700"/>
                  <a:gd name="T12" fmla="*/ 510 w 700"/>
                  <a:gd name="T13" fmla="*/ 0 h 700"/>
                  <a:gd name="T14" fmla="*/ 0 w 700"/>
                  <a:gd name="T15" fmla="*/ 190 h 700"/>
                  <a:gd name="T16" fmla="*/ 48 w 700"/>
                  <a:gd name="T17" fmla="*/ 190 h 700"/>
                  <a:gd name="T18" fmla="*/ 48 w 700"/>
                  <a:gd name="T19" fmla="*/ 48 h 700"/>
                  <a:gd name="T20" fmla="*/ 192 w 700"/>
                  <a:gd name="T21" fmla="*/ 48 h 700"/>
                  <a:gd name="T22" fmla="*/ 192 w 700"/>
                  <a:gd name="T23" fmla="*/ 0 h 700"/>
                  <a:gd name="T24" fmla="*/ 0 w 700"/>
                  <a:gd name="T25" fmla="*/ 0 h 700"/>
                  <a:gd name="T26" fmla="*/ 0 w 700"/>
                  <a:gd name="T27" fmla="*/ 190 h 700"/>
                  <a:gd name="T28" fmla="*/ 652 w 700"/>
                  <a:gd name="T29" fmla="*/ 652 h 700"/>
                  <a:gd name="T30" fmla="*/ 510 w 700"/>
                  <a:gd name="T31" fmla="*/ 652 h 700"/>
                  <a:gd name="T32" fmla="*/ 510 w 700"/>
                  <a:gd name="T33" fmla="*/ 700 h 700"/>
                  <a:gd name="T34" fmla="*/ 700 w 700"/>
                  <a:gd name="T35" fmla="*/ 700 h 700"/>
                  <a:gd name="T36" fmla="*/ 700 w 700"/>
                  <a:gd name="T37" fmla="*/ 510 h 700"/>
                  <a:gd name="T38" fmla="*/ 652 w 700"/>
                  <a:gd name="T39" fmla="*/ 510 h 700"/>
                  <a:gd name="T40" fmla="*/ 652 w 700"/>
                  <a:gd name="T41" fmla="*/ 652 h 700"/>
                  <a:gd name="T42" fmla="*/ 48 w 700"/>
                  <a:gd name="T43" fmla="*/ 510 h 700"/>
                  <a:gd name="T44" fmla="*/ 0 w 700"/>
                  <a:gd name="T45" fmla="*/ 510 h 700"/>
                  <a:gd name="T46" fmla="*/ 0 w 700"/>
                  <a:gd name="T47" fmla="*/ 700 h 700"/>
                  <a:gd name="T48" fmla="*/ 192 w 700"/>
                  <a:gd name="T49" fmla="*/ 700 h 700"/>
                  <a:gd name="T50" fmla="*/ 192 w 700"/>
                  <a:gd name="T51" fmla="*/ 652 h 700"/>
                  <a:gd name="T52" fmla="*/ 48 w 700"/>
                  <a:gd name="T53" fmla="*/ 652 h 700"/>
                  <a:gd name="T54" fmla="*/ 48 w 700"/>
                  <a:gd name="T55" fmla="*/ 51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0" h="700">
                    <a:moveTo>
                      <a:pt x="510" y="0"/>
                    </a:moveTo>
                    <a:lnTo>
                      <a:pt x="510" y="48"/>
                    </a:lnTo>
                    <a:lnTo>
                      <a:pt x="652" y="48"/>
                    </a:lnTo>
                    <a:lnTo>
                      <a:pt x="652" y="190"/>
                    </a:lnTo>
                    <a:lnTo>
                      <a:pt x="700" y="190"/>
                    </a:lnTo>
                    <a:lnTo>
                      <a:pt x="700" y="0"/>
                    </a:lnTo>
                    <a:lnTo>
                      <a:pt x="510" y="0"/>
                    </a:lnTo>
                    <a:close/>
                    <a:moveTo>
                      <a:pt x="0" y="190"/>
                    </a:moveTo>
                    <a:lnTo>
                      <a:pt x="48" y="190"/>
                    </a:lnTo>
                    <a:lnTo>
                      <a:pt x="48" y="48"/>
                    </a:lnTo>
                    <a:lnTo>
                      <a:pt x="192" y="48"/>
                    </a:lnTo>
                    <a:lnTo>
                      <a:pt x="192" y="0"/>
                    </a:lnTo>
                    <a:lnTo>
                      <a:pt x="0" y="0"/>
                    </a:lnTo>
                    <a:lnTo>
                      <a:pt x="0" y="190"/>
                    </a:lnTo>
                    <a:close/>
                    <a:moveTo>
                      <a:pt x="652" y="652"/>
                    </a:moveTo>
                    <a:lnTo>
                      <a:pt x="510" y="652"/>
                    </a:lnTo>
                    <a:lnTo>
                      <a:pt x="510" y="700"/>
                    </a:lnTo>
                    <a:lnTo>
                      <a:pt x="700" y="700"/>
                    </a:lnTo>
                    <a:lnTo>
                      <a:pt x="700" y="510"/>
                    </a:lnTo>
                    <a:lnTo>
                      <a:pt x="652" y="510"/>
                    </a:lnTo>
                    <a:lnTo>
                      <a:pt x="652" y="652"/>
                    </a:lnTo>
                    <a:close/>
                    <a:moveTo>
                      <a:pt x="48" y="510"/>
                    </a:moveTo>
                    <a:lnTo>
                      <a:pt x="0" y="510"/>
                    </a:lnTo>
                    <a:lnTo>
                      <a:pt x="0" y="700"/>
                    </a:lnTo>
                    <a:lnTo>
                      <a:pt x="192" y="700"/>
                    </a:lnTo>
                    <a:lnTo>
                      <a:pt x="192" y="652"/>
                    </a:lnTo>
                    <a:lnTo>
                      <a:pt x="48" y="652"/>
                    </a:lnTo>
                    <a:lnTo>
                      <a:pt x="48" y="510"/>
                    </a:lnTo>
                    <a:close/>
                  </a:path>
                </a:pathLst>
              </a:custGeom>
              <a:solidFill>
                <a:srgbClr val="99FFCC"/>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n-US" sz="1400">
                  <a:solidFill>
                    <a:srgbClr val="000000"/>
                  </a:solidFill>
                  <a:latin typeface="Verdana" pitchFamily="34" charset="0"/>
                </a:endParaRPr>
              </a:p>
            </p:txBody>
          </p:sp>
        </p:grpSp>
      </p:grpSp>
      <p:sp>
        <p:nvSpPr>
          <p:cNvPr id="14" name="Rectangle 4"/>
          <p:cNvSpPr>
            <a:spLocks noChangeArrowheads="1"/>
          </p:cNvSpPr>
          <p:nvPr/>
        </p:nvSpPr>
        <p:spPr bwMode="auto">
          <a:xfrm>
            <a:off x="11890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15" name="Rectangle 12"/>
          <p:cNvSpPr>
            <a:spLocks noChangeArrowheads="1"/>
          </p:cNvSpPr>
          <p:nvPr/>
        </p:nvSpPr>
        <p:spPr bwMode="auto">
          <a:xfrm>
            <a:off x="32718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16" name="Rectangle 16"/>
          <p:cNvSpPr>
            <a:spLocks noChangeArrowheads="1"/>
          </p:cNvSpPr>
          <p:nvPr/>
        </p:nvSpPr>
        <p:spPr bwMode="auto">
          <a:xfrm>
            <a:off x="53546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nvGrpSpPr>
          <p:cNvPr id="18" name="Group 20"/>
          <p:cNvGrpSpPr>
            <a:grpSpLocks/>
          </p:cNvGrpSpPr>
          <p:nvPr/>
        </p:nvGrpSpPr>
        <p:grpSpPr bwMode="auto">
          <a:xfrm>
            <a:off x="3001963" y="5439835"/>
            <a:ext cx="190500" cy="158750"/>
            <a:chOff x="3621881" y="6465094"/>
            <a:chExt cx="190500" cy="190500"/>
          </a:xfrm>
        </p:grpSpPr>
        <p:sp>
          <p:nvSpPr>
            <p:cNvPr id="19" name="Oval 21"/>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20" name="Oval 22"/>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21" name="Group 23"/>
          <p:cNvGrpSpPr>
            <a:grpSpLocks/>
          </p:cNvGrpSpPr>
          <p:nvPr/>
        </p:nvGrpSpPr>
        <p:grpSpPr bwMode="auto">
          <a:xfrm>
            <a:off x="920750" y="5439835"/>
            <a:ext cx="190500" cy="158750"/>
            <a:chOff x="3621881" y="6465094"/>
            <a:chExt cx="190500" cy="190500"/>
          </a:xfrm>
        </p:grpSpPr>
        <p:sp>
          <p:nvSpPr>
            <p:cNvPr id="22" name="Oval 24"/>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23" name="Oval 25"/>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24" name="Group 26"/>
          <p:cNvGrpSpPr>
            <a:grpSpLocks/>
          </p:cNvGrpSpPr>
          <p:nvPr/>
        </p:nvGrpSpPr>
        <p:grpSpPr bwMode="auto">
          <a:xfrm>
            <a:off x="5084763" y="5439835"/>
            <a:ext cx="190500" cy="158750"/>
            <a:chOff x="3621881" y="6465094"/>
            <a:chExt cx="190500" cy="190500"/>
          </a:xfrm>
        </p:grpSpPr>
        <p:sp>
          <p:nvSpPr>
            <p:cNvPr id="25" name="Oval 27"/>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26" name="Oval 28"/>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27" name="Group 29"/>
          <p:cNvGrpSpPr>
            <a:grpSpLocks/>
          </p:cNvGrpSpPr>
          <p:nvPr/>
        </p:nvGrpSpPr>
        <p:grpSpPr bwMode="auto">
          <a:xfrm>
            <a:off x="7167563" y="5439835"/>
            <a:ext cx="190500" cy="158750"/>
            <a:chOff x="3621881" y="6465094"/>
            <a:chExt cx="190500" cy="190500"/>
          </a:xfrm>
        </p:grpSpPr>
        <p:sp>
          <p:nvSpPr>
            <p:cNvPr id="29" name="Oval 30"/>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32" name="Oval 31"/>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sp>
        <p:nvSpPr>
          <p:cNvPr id="33" name="TextBox 32"/>
          <p:cNvSpPr txBox="1"/>
          <p:nvPr/>
        </p:nvSpPr>
        <p:spPr>
          <a:xfrm>
            <a:off x="1520818" y="5302250"/>
            <a:ext cx="955711" cy="215444"/>
          </a:xfrm>
          <a:prstGeom prst="rect">
            <a:avLst/>
          </a:prstGeom>
          <a:noFill/>
        </p:spPr>
        <p:txBody>
          <a:bodyPr wrap="none">
            <a:spAutoFit/>
          </a:bodyPr>
          <a:lstStyle/>
          <a:p>
            <a:pPr algn="ctr" fontAlgn="base">
              <a:spcBef>
                <a:spcPct val="0"/>
              </a:spcBef>
              <a:spcAft>
                <a:spcPct val="0"/>
              </a:spcAft>
              <a:defRPr/>
            </a:pPr>
            <a:r>
              <a:rPr lang="fr-CH" sz="800" spc="600" dirty="0" err="1">
                <a:solidFill>
                  <a:srgbClr val="00B0F0"/>
                </a:solidFill>
                <a:effectLst>
                  <a:outerShdw blurRad="50800" dist="38100" dir="2700000" algn="tl" rotWithShape="0">
                    <a:prstClr val="black">
                      <a:alpha val="40000"/>
                    </a:prstClr>
                  </a:outerShdw>
                </a:effectLst>
              </a:rPr>
              <a:t>growth</a:t>
            </a:r>
            <a:endParaRPr lang="en-US" sz="800" spc="600" dirty="0">
              <a:solidFill>
                <a:srgbClr val="00B0F0"/>
              </a:solidFill>
              <a:effectLst>
                <a:outerShdw blurRad="50800" dist="38100" dir="2700000" algn="tl" rotWithShape="0">
                  <a:prstClr val="black">
                    <a:alpha val="40000"/>
                  </a:prstClr>
                </a:outerShdw>
              </a:effectLst>
            </a:endParaRPr>
          </a:p>
        </p:txBody>
      </p:sp>
      <p:sp>
        <p:nvSpPr>
          <p:cNvPr id="35" name="TextBox 34"/>
          <p:cNvSpPr txBox="1"/>
          <p:nvPr/>
        </p:nvSpPr>
        <p:spPr>
          <a:xfrm>
            <a:off x="3637404" y="5302250"/>
            <a:ext cx="1027845" cy="215444"/>
          </a:xfrm>
          <a:prstGeom prst="rect">
            <a:avLst/>
          </a:prstGeom>
          <a:noFill/>
        </p:spPr>
        <p:txBody>
          <a:bodyPr wrap="none">
            <a:spAutoFit/>
          </a:bodyPr>
          <a:lstStyle/>
          <a:p>
            <a:pPr algn="ctr" fontAlgn="base">
              <a:spcBef>
                <a:spcPct val="0"/>
              </a:spcBef>
              <a:spcAft>
                <a:spcPct val="0"/>
              </a:spcAft>
              <a:defRPr/>
            </a:pPr>
            <a:r>
              <a:rPr lang="fr-CH" sz="800" spc="600" dirty="0" err="1" smtClean="0">
                <a:solidFill>
                  <a:srgbClr val="00B0F0"/>
                </a:solidFill>
                <a:effectLst>
                  <a:outerShdw blurRad="50800" dist="38100" dir="2700000" algn="tl" rotWithShape="0">
                    <a:prstClr val="black">
                      <a:alpha val="40000"/>
                    </a:prstClr>
                  </a:outerShdw>
                </a:effectLst>
              </a:rPr>
              <a:t>effects</a:t>
            </a:r>
            <a:endParaRPr lang="en-US" sz="800" spc="600" dirty="0">
              <a:solidFill>
                <a:srgbClr val="00B0F0"/>
              </a:solidFill>
              <a:effectLst>
                <a:outerShdw blurRad="50800" dist="38100" dir="2700000" algn="tl" rotWithShape="0">
                  <a:prstClr val="black">
                    <a:alpha val="40000"/>
                  </a:prstClr>
                </a:outerShdw>
              </a:effectLst>
            </a:endParaRPr>
          </a:p>
        </p:txBody>
      </p:sp>
      <p:sp>
        <p:nvSpPr>
          <p:cNvPr id="36" name="TextBox 35"/>
          <p:cNvSpPr txBox="1"/>
          <p:nvPr/>
        </p:nvSpPr>
        <p:spPr>
          <a:xfrm>
            <a:off x="5703042" y="5302250"/>
            <a:ext cx="1127232" cy="215444"/>
          </a:xfrm>
          <a:prstGeom prst="rect">
            <a:avLst/>
          </a:prstGeom>
          <a:noFill/>
        </p:spPr>
        <p:txBody>
          <a:bodyPr wrap="none">
            <a:spAutoFit/>
          </a:bodyPr>
          <a:lstStyle/>
          <a:p>
            <a:pPr algn="ctr" fontAlgn="base">
              <a:spcBef>
                <a:spcPct val="0"/>
              </a:spcBef>
              <a:spcAft>
                <a:spcPct val="0"/>
              </a:spcAft>
              <a:defRPr/>
            </a:pPr>
            <a:r>
              <a:rPr lang="fr-CH" sz="800" spc="600" dirty="0" err="1" smtClean="0">
                <a:solidFill>
                  <a:srgbClr val="00B0F0"/>
                </a:solidFill>
                <a:effectLst>
                  <a:outerShdw blurRad="50800" dist="38100" dir="2700000" algn="tl" rotWithShape="0">
                    <a:prstClr val="black">
                      <a:alpha val="40000"/>
                    </a:prstClr>
                  </a:outerShdw>
                </a:effectLst>
              </a:rPr>
              <a:t>piloting</a:t>
            </a:r>
            <a:endParaRPr lang="en-US" sz="800" spc="600" dirty="0">
              <a:solidFill>
                <a:srgbClr val="00B0F0"/>
              </a:solidFill>
              <a:effectLst>
                <a:outerShdw blurRad="50800" dist="38100" dir="2700000" algn="tl" rotWithShape="0">
                  <a:prstClr val="black">
                    <a:alpha val="40000"/>
                  </a:prstClr>
                </a:outerShdw>
              </a:effectLst>
            </a:endParaRPr>
          </a:p>
        </p:txBody>
      </p:sp>
      <p:sp>
        <p:nvSpPr>
          <p:cNvPr id="17" name="Freeform 5"/>
          <p:cNvSpPr>
            <a:spLocks/>
          </p:cNvSpPr>
          <p:nvPr/>
        </p:nvSpPr>
        <p:spPr bwMode="auto">
          <a:xfrm rot="-5400000">
            <a:off x="981875" y="5333338"/>
            <a:ext cx="341313" cy="373062"/>
          </a:xfrm>
          <a:custGeom>
            <a:avLst/>
            <a:gdLst>
              <a:gd name="T0" fmla="*/ 2147483647 w 3130"/>
              <a:gd name="T1" fmla="*/ 2147483647 h 2850"/>
              <a:gd name="T2" fmla="*/ 2147483647 w 3130"/>
              <a:gd name="T3" fmla="*/ 2086969172 h 2850"/>
              <a:gd name="T4" fmla="*/ 2147483647 w 3130"/>
              <a:gd name="T5" fmla="*/ 1620207350 h 2850"/>
              <a:gd name="T6" fmla="*/ 2147483647 w 3130"/>
              <a:gd name="T7" fmla="*/ 1166896048 h 2850"/>
              <a:gd name="T8" fmla="*/ 2147483647 w 3130"/>
              <a:gd name="T9" fmla="*/ 677705084 h 2850"/>
              <a:gd name="T10" fmla="*/ 2147483647 w 3130"/>
              <a:gd name="T11" fmla="*/ 538572723 h 2850"/>
              <a:gd name="T12" fmla="*/ 2147483647 w 3130"/>
              <a:gd name="T13" fmla="*/ 412908032 h 2850"/>
              <a:gd name="T14" fmla="*/ 2147483647 w 3130"/>
              <a:gd name="T15" fmla="*/ 345586442 h 2850"/>
              <a:gd name="T16" fmla="*/ 2147483647 w 3130"/>
              <a:gd name="T17" fmla="*/ 143621671 h 2850"/>
              <a:gd name="T18" fmla="*/ 2147483647 w 3130"/>
              <a:gd name="T19" fmla="*/ 453294154 h 2850"/>
              <a:gd name="T20" fmla="*/ 2147483647 w 3130"/>
              <a:gd name="T21" fmla="*/ 179518482 h 2850"/>
              <a:gd name="T22" fmla="*/ 2147483647 w 3130"/>
              <a:gd name="T23" fmla="*/ 246840072 h 2850"/>
              <a:gd name="T24" fmla="*/ 2147483647 w 3130"/>
              <a:gd name="T25" fmla="*/ 0 h 2850"/>
              <a:gd name="T26" fmla="*/ 2147483647 w 3130"/>
              <a:gd name="T27" fmla="*/ 255818562 h 2850"/>
              <a:gd name="T28" fmla="*/ 2147483647 w 3130"/>
              <a:gd name="T29" fmla="*/ 345586442 h 2850"/>
              <a:gd name="T30" fmla="*/ 2147483647 w 3130"/>
              <a:gd name="T31" fmla="*/ 444315664 h 2850"/>
              <a:gd name="T32" fmla="*/ 2147483647 w 3130"/>
              <a:gd name="T33" fmla="*/ 592426514 h 2850"/>
              <a:gd name="T34" fmla="*/ 2147483647 w 3130"/>
              <a:gd name="T35" fmla="*/ 834777406 h 2850"/>
              <a:gd name="T36" fmla="*/ 2147483647 w 3130"/>
              <a:gd name="T37" fmla="*/ 1306028539 h 2850"/>
              <a:gd name="T38" fmla="*/ 2147483647 w 3130"/>
              <a:gd name="T39" fmla="*/ 1790747342 h 2850"/>
              <a:gd name="T40" fmla="*/ 2147483647 w 3130"/>
              <a:gd name="T41" fmla="*/ 2147483647 h 2850"/>
              <a:gd name="T42" fmla="*/ 17944881 w 3130"/>
              <a:gd name="T43" fmla="*/ 1902944233 h 2850"/>
              <a:gd name="T44" fmla="*/ 4486220 w 3130"/>
              <a:gd name="T45" fmla="*/ 2147483647 h 2850"/>
              <a:gd name="T46" fmla="*/ 35872489 w 3130"/>
              <a:gd name="T47" fmla="*/ 2147483647 h 2850"/>
              <a:gd name="T48" fmla="*/ 143524502 w 3130"/>
              <a:gd name="T49" fmla="*/ 2147483647 h 2850"/>
              <a:gd name="T50" fmla="*/ 1058471346 w 3130"/>
              <a:gd name="T51" fmla="*/ 2147483647 h 2850"/>
              <a:gd name="T52" fmla="*/ 1403823808 w 3130"/>
              <a:gd name="T53" fmla="*/ 2147483647 h 2850"/>
              <a:gd name="T54" fmla="*/ 2147483647 w 3130"/>
              <a:gd name="T55" fmla="*/ 2147483647 h 2850"/>
              <a:gd name="T56" fmla="*/ 2147483647 w 3130"/>
              <a:gd name="T57" fmla="*/ 2147483647 h 2850"/>
              <a:gd name="T58" fmla="*/ 2147483647 w 3130"/>
              <a:gd name="T59" fmla="*/ 2147483647 h 2850"/>
              <a:gd name="T60" fmla="*/ 2147483647 w 3130"/>
              <a:gd name="T61" fmla="*/ 2147483647 h 2850"/>
              <a:gd name="T62" fmla="*/ 2147483647 w 3130"/>
              <a:gd name="T63" fmla="*/ 2147483647 h 2850"/>
              <a:gd name="T64" fmla="*/ 2147483647 w 3130"/>
              <a:gd name="T65" fmla="*/ 2147483647 h 2850"/>
              <a:gd name="T66" fmla="*/ 2147483647 w 3130"/>
              <a:gd name="T67" fmla="*/ 2147483647 h 2850"/>
              <a:gd name="T68" fmla="*/ 2147483647 w 3130"/>
              <a:gd name="T69" fmla="*/ 2147483647 h 2850"/>
              <a:gd name="T70" fmla="*/ 2147483647 w 3130"/>
              <a:gd name="T71" fmla="*/ 2147483647 h 2850"/>
              <a:gd name="T72" fmla="*/ 2147483647 w 3130"/>
              <a:gd name="T73" fmla="*/ 2147483647 h 2850"/>
              <a:gd name="T74" fmla="*/ 2147483647 w 3130"/>
              <a:gd name="T75" fmla="*/ 2147483647 h 2850"/>
              <a:gd name="T76" fmla="*/ 2147483647 w 3130"/>
              <a:gd name="T77" fmla="*/ 2147483647 h 2850"/>
              <a:gd name="T78" fmla="*/ 2147483647 w 3130"/>
              <a:gd name="T79" fmla="*/ 2147483647 h 2850"/>
              <a:gd name="T80" fmla="*/ 2147483647 w 3130"/>
              <a:gd name="T81" fmla="*/ 2147483647 h 2850"/>
              <a:gd name="T82" fmla="*/ 2147483647 w 3130"/>
              <a:gd name="T83" fmla="*/ 2147483647 h 2850"/>
              <a:gd name="T84" fmla="*/ 2147483647 w 3130"/>
              <a:gd name="T85" fmla="*/ 2147483647 h 2850"/>
              <a:gd name="T86" fmla="*/ 2147483647 w 3130"/>
              <a:gd name="T87" fmla="*/ 2147483647 h 2850"/>
              <a:gd name="T88" fmla="*/ 2147483647 w 3130"/>
              <a:gd name="T89" fmla="*/ 2147483647 h 2850"/>
              <a:gd name="T90" fmla="*/ 2147483647 w 3130"/>
              <a:gd name="T91" fmla="*/ 2147483647 h 2850"/>
              <a:gd name="T92" fmla="*/ 2147483647 w 3130"/>
              <a:gd name="T93" fmla="*/ 2147483647 h 2850"/>
              <a:gd name="T94" fmla="*/ 2147483647 w 3130"/>
              <a:gd name="T95" fmla="*/ 2147483647 h 2850"/>
              <a:gd name="T96" fmla="*/ 2147483647 w 3130"/>
              <a:gd name="T97" fmla="*/ 2147483647 h 2850"/>
              <a:gd name="T98" fmla="*/ 2147483647 w 3130"/>
              <a:gd name="T99" fmla="*/ 2147483647 h 2850"/>
              <a:gd name="T100" fmla="*/ 2147483647 w 3130"/>
              <a:gd name="T101" fmla="*/ 2147483647 h 285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30" h="2850">
                <a:moveTo>
                  <a:pt x="3122" y="848"/>
                </a:moveTo>
                <a:lnTo>
                  <a:pt x="2008" y="1320"/>
                </a:lnTo>
                <a:lnTo>
                  <a:pt x="1708" y="1392"/>
                </a:lnTo>
                <a:lnTo>
                  <a:pt x="1706" y="1076"/>
                </a:lnTo>
                <a:lnTo>
                  <a:pt x="1704" y="930"/>
                </a:lnTo>
                <a:lnTo>
                  <a:pt x="1702" y="798"/>
                </a:lnTo>
                <a:lnTo>
                  <a:pt x="1698" y="722"/>
                </a:lnTo>
                <a:lnTo>
                  <a:pt x="1694" y="650"/>
                </a:lnTo>
                <a:lnTo>
                  <a:pt x="1688" y="582"/>
                </a:lnTo>
                <a:lnTo>
                  <a:pt x="1680" y="520"/>
                </a:lnTo>
                <a:lnTo>
                  <a:pt x="1868" y="372"/>
                </a:lnTo>
                <a:lnTo>
                  <a:pt x="1956" y="302"/>
                </a:lnTo>
                <a:lnTo>
                  <a:pt x="2008" y="264"/>
                </a:lnTo>
                <a:lnTo>
                  <a:pt x="2044" y="240"/>
                </a:lnTo>
                <a:lnTo>
                  <a:pt x="2082" y="212"/>
                </a:lnTo>
                <a:lnTo>
                  <a:pt x="2100" y="198"/>
                </a:lnTo>
                <a:lnTo>
                  <a:pt x="2114" y="184"/>
                </a:lnTo>
                <a:lnTo>
                  <a:pt x="2126" y="168"/>
                </a:lnTo>
                <a:lnTo>
                  <a:pt x="2134" y="154"/>
                </a:lnTo>
                <a:lnTo>
                  <a:pt x="2138" y="138"/>
                </a:lnTo>
                <a:lnTo>
                  <a:pt x="2144" y="114"/>
                </a:lnTo>
                <a:lnTo>
                  <a:pt x="2152" y="64"/>
                </a:lnTo>
                <a:lnTo>
                  <a:pt x="2160" y="0"/>
                </a:lnTo>
                <a:lnTo>
                  <a:pt x="1614" y="202"/>
                </a:lnTo>
                <a:lnTo>
                  <a:pt x="1598" y="148"/>
                </a:lnTo>
                <a:lnTo>
                  <a:pt x="1584" y="110"/>
                </a:lnTo>
                <a:lnTo>
                  <a:pt x="1570" y="80"/>
                </a:lnTo>
                <a:lnTo>
                  <a:pt x="1560" y="80"/>
                </a:lnTo>
                <a:lnTo>
                  <a:pt x="1546" y="110"/>
                </a:lnTo>
                <a:lnTo>
                  <a:pt x="1532" y="148"/>
                </a:lnTo>
                <a:lnTo>
                  <a:pt x="1516" y="202"/>
                </a:lnTo>
                <a:lnTo>
                  <a:pt x="970" y="0"/>
                </a:lnTo>
                <a:lnTo>
                  <a:pt x="978" y="64"/>
                </a:lnTo>
                <a:lnTo>
                  <a:pt x="988" y="114"/>
                </a:lnTo>
                <a:lnTo>
                  <a:pt x="992" y="138"/>
                </a:lnTo>
                <a:lnTo>
                  <a:pt x="998" y="154"/>
                </a:lnTo>
                <a:lnTo>
                  <a:pt x="1004" y="168"/>
                </a:lnTo>
                <a:lnTo>
                  <a:pt x="1016" y="184"/>
                </a:lnTo>
                <a:lnTo>
                  <a:pt x="1032" y="198"/>
                </a:lnTo>
                <a:lnTo>
                  <a:pt x="1050" y="212"/>
                </a:lnTo>
                <a:lnTo>
                  <a:pt x="1086" y="240"/>
                </a:lnTo>
                <a:lnTo>
                  <a:pt x="1122" y="264"/>
                </a:lnTo>
                <a:lnTo>
                  <a:pt x="1174" y="302"/>
                </a:lnTo>
                <a:lnTo>
                  <a:pt x="1262" y="372"/>
                </a:lnTo>
                <a:lnTo>
                  <a:pt x="1450" y="520"/>
                </a:lnTo>
                <a:lnTo>
                  <a:pt x="1444" y="582"/>
                </a:lnTo>
                <a:lnTo>
                  <a:pt x="1438" y="650"/>
                </a:lnTo>
                <a:lnTo>
                  <a:pt x="1432" y="722"/>
                </a:lnTo>
                <a:lnTo>
                  <a:pt x="1430" y="798"/>
                </a:lnTo>
                <a:lnTo>
                  <a:pt x="1426" y="930"/>
                </a:lnTo>
                <a:lnTo>
                  <a:pt x="1424" y="1076"/>
                </a:lnTo>
                <a:lnTo>
                  <a:pt x="1424" y="1392"/>
                </a:lnTo>
                <a:lnTo>
                  <a:pt x="1122" y="1320"/>
                </a:lnTo>
                <a:lnTo>
                  <a:pt x="8" y="848"/>
                </a:lnTo>
                <a:lnTo>
                  <a:pt x="0" y="958"/>
                </a:lnTo>
                <a:lnTo>
                  <a:pt x="2" y="966"/>
                </a:lnTo>
                <a:lnTo>
                  <a:pt x="4" y="978"/>
                </a:lnTo>
                <a:lnTo>
                  <a:pt x="8" y="990"/>
                </a:lnTo>
                <a:lnTo>
                  <a:pt x="16" y="1006"/>
                </a:lnTo>
                <a:lnTo>
                  <a:pt x="28" y="1024"/>
                </a:lnTo>
                <a:lnTo>
                  <a:pt x="44" y="1042"/>
                </a:lnTo>
                <a:lnTo>
                  <a:pt x="64" y="1058"/>
                </a:lnTo>
                <a:lnTo>
                  <a:pt x="472" y="1366"/>
                </a:lnTo>
                <a:lnTo>
                  <a:pt x="472" y="1674"/>
                </a:lnTo>
                <a:lnTo>
                  <a:pt x="626" y="1674"/>
                </a:lnTo>
                <a:lnTo>
                  <a:pt x="626" y="1484"/>
                </a:lnTo>
                <a:lnTo>
                  <a:pt x="904" y="1694"/>
                </a:lnTo>
                <a:lnTo>
                  <a:pt x="904" y="1984"/>
                </a:lnTo>
                <a:lnTo>
                  <a:pt x="1058" y="1984"/>
                </a:lnTo>
                <a:lnTo>
                  <a:pt x="1058" y="1812"/>
                </a:lnTo>
                <a:lnTo>
                  <a:pt x="1350" y="2032"/>
                </a:lnTo>
                <a:lnTo>
                  <a:pt x="1378" y="2070"/>
                </a:lnTo>
                <a:lnTo>
                  <a:pt x="1404" y="2108"/>
                </a:lnTo>
                <a:lnTo>
                  <a:pt x="1428" y="2148"/>
                </a:lnTo>
                <a:lnTo>
                  <a:pt x="1430" y="2302"/>
                </a:lnTo>
                <a:lnTo>
                  <a:pt x="1430" y="2364"/>
                </a:lnTo>
                <a:lnTo>
                  <a:pt x="1434" y="2444"/>
                </a:lnTo>
                <a:lnTo>
                  <a:pt x="1442" y="2534"/>
                </a:lnTo>
                <a:lnTo>
                  <a:pt x="1446" y="2582"/>
                </a:lnTo>
                <a:lnTo>
                  <a:pt x="1454" y="2626"/>
                </a:lnTo>
                <a:lnTo>
                  <a:pt x="1462" y="2670"/>
                </a:lnTo>
                <a:lnTo>
                  <a:pt x="1470" y="2712"/>
                </a:lnTo>
                <a:lnTo>
                  <a:pt x="1482" y="2750"/>
                </a:lnTo>
                <a:lnTo>
                  <a:pt x="1494" y="2784"/>
                </a:lnTo>
                <a:lnTo>
                  <a:pt x="1510" y="2812"/>
                </a:lnTo>
                <a:lnTo>
                  <a:pt x="1518" y="2822"/>
                </a:lnTo>
                <a:lnTo>
                  <a:pt x="1526" y="2832"/>
                </a:lnTo>
                <a:lnTo>
                  <a:pt x="1534" y="2840"/>
                </a:lnTo>
                <a:lnTo>
                  <a:pt x="1544" y="2846"/>
                </a:lnTo>
                <a:lnTo>
                  <a:pt x="1554" y="2850"/>
                </a:lnTo>
                <a:lnTo>
                  <a:pt x="1566" y="2850"/>
                </a:lnTo>
                <a:lnTo>
                  <a:pt x="1576" y="2850"/>
                </a:lnTo>
                <a:lnTo>
                  <a:pt x="1586" y="2846"/>
                </a:lnTo>
                <a:lnTo>
                  <a:pt x="1596" y="2840"/>
                </a:lnTo>
                <a:lnTo>
                  <a:pt x="1604" y="2832"/>
                </a:lnTo>
                <a:lnTo>
                  <a:pt x="1614" y="2822"/>
                </a:lnTo>
                <a:lnTo>
                  <a:pt x="1622" y="2812"/>
                </a:lnTo>
                <a:lnTo>
                  <a:pt x="1636" y="2784"/>
                </a:lnTo>
                <a:lnTo>
                  <a:pt x="1648" y="2750"/>
                </a:lnTo>
                <a:lnTo>
                  <a:pt x="1660" y="2712"/>
                </a:lnTo>
                <a:lnTo>
                  <a:pt x="1670" y="2670"/>
                </a:lnTo>
                <a:lnTo>
                  <a:pt x="1678" y="2626"/>
                </a:lnTo>
                <a:lnTo>
                  <a:pt x="1684" y="2582"/>
                </a:lnTo>
                <a:lnTo>
                  <a:pt x="1690" y="2534"/>
                </a:lnTo>
                <a:lnTo>
                  <a:pt x="1696" y="2444"/>
                </a:lnTo>
                <a:lnTo>
                  <a:pt x="1700" y="2364"/>
                </a:lnTo>
                <a:lnTo>
                  <a:pt x="1702" y="2302"/>
                </a:lnTo>
                <a:lnTo>
                  <a:pt x="1702" y="2148"/>
                </a:lnTo>
                <a:lnTo>
                  <a:pt x="1726" y="2108"/>
                </a:lnTo>
                <a:lnTo>
                  <a:pt x="1752" y="2070"/>
                </a:lnTo>
                <a:lnTo>
                  <a:pt x="1782" y="2032"/>
                </a:lnTo>
                <a:lnTo>
                  <a:pt x="2072" y="1812"/>
                </a:lnTo>
                <a:lnTo>
                  <a:pt x="2072" y="1984"/>
                </a:lnTo>
                <a:lnTo>
                  <a:pt x="2226" y="1984"/>
                </a:lnTo>
                <a:lnTo>
                  <a:pt x="2226" y="1694"/>
                </a:lnTo>
                <a:lnTo>
                  <a:pt x="2504" y="1484"/>
                </a:lnTo>
                <a:lnTo>
                  <a:pt x="2504" y="1674"/>
                </a:lnTo>
                <a:lnTo>
                  <a:pt x="2658" y="1674"/>
                </a:lnTo>
                <a:lnTo>
                  <a:pt x="2658" y="1366"/>
                </a:lnTo>
                <a:lnTo>
                  <a:pt x="3066" y="1058"/>
                </a:lnTo>
                <a:lnTo>
                  <a:pt x="3088" y="1042"/>
                </a:lnTo>
                <a:lnTo>
                  <a:pt x="3102" y="1024"/>
                </a:lnTo>
                <a:lnTo>
                  <a:pt x="3114" y="1006"/>
                </a:lnTo>
                <a:lnTo>
                  <a:pt x="3122" y="990"/>
                </a:lnTo>
                <a:lnTo>
                  <a:pt x="3126" y="978"/>
                </a:lnTo>
                <a:lnTo>
                  <a:pt x="3130" y="966"/>
                </a:lnTo>
                <a:lnTo>
                  <a:pt x="3130" y="958"/>
                </a:lnTo>
                <a:lnTo>
                  <a:pt x="3122" y="848"/>
                </a:lnTo>
                <a:close/>
              </a:path>
            </a:pathLst>
          </a:custGeom>
          <a:solidFill>
            <a:srgbClr val="002060"/>
          </a:solidFill>
          <a:ln w="9525">
            <a:solidFill>
              <a:srgbClr val="00B0F0"/>
            </a:solidFill>
            <a:round/>
            <a:headEnd/>
            <a:tailEnd/>
          </a:ln>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37" name="Rectangle 36"/>
          <p:cNvSpPr/>
          <p:nvPr/>
        </p:nvSpPr>
        <p:spPr bwMode="auto">
          <a:xfrm>
            <a:off x="0" y="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
        <p:nvSpPr>
          <p:cNvPr id="38" name="Rectangle 37"/>
          <p:cNvSpPr/>
          <p:nvPr/>
        </p:nvSpPr>
        <p:spPr bwMode="auto">
          <a:xfrm>
            <a:off x="8382000" y="86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Tree>
    <p:extLst>
      <p:ext uri="{BB962C8B-B14F-4D97-AF65-F5344CB8AC3E}">
        <p14:creationId xmlns:p14="http://schemas.microsoft.com/office/powerpoint/2010/main" val="126027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3000"/>
                                        <p:tgtEl>
                                          <p:spTgt spid="45"/>
                                        </p:tgtEl>
                                      </p:cBhvr>
                                    </p:animEffect>
                                  </p:childTnLst>
                                </p:cTn>
                              </p:par>
                              <p:par>
                                <p:cTn id="8" presetID="8" presetClass="emph" presetSubtype="0" repeatCount="indefinite" fill="hold" nodeType="withEffect">
                                  <p:stCondLst>
                                    <p:cond delay="0"/>
                                  </p:stCondLst>
                                  <p:childTnLst>
                                    <p:animRot by="21600000">
                                      <p:cBhvr>
                                        <p:cTn id="9" dur="5000" fill="hold"/>
                                        <p:tgtEl>
                                          <p:spTgt spid="28"/>
                                        </p:tgtEl>
                                        <p:attrNameLst>
                                          <p:attrName>r</p:attrName>
                                        </p:attrNameLst>
                                      </p:cBhvr>
                                    </p:animRot>
                                  </p:childTnLst>
                                </p:cTn>
                              </p:par>
                              <p:par>
                                <p:cTn id="10" presetID="10" presetClass="entr" presetSubtype="0" fill="hold" nodeType="withEffect">
                                  <p:stCondLst>
                                    <p:cond delay="2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err="1" smtClean="0"/>
              <a:t>Piloting</a:t>
            </a:r>
            <a:r>
              <a:rPr lang="fr-CH" dirty="0" smtClean="0"/>
              <a:t> the </a:t>
            </a:r>
            <a:r>
              <a:rPr lang="fr-CH" dirty="0" err="1" smtClean="0"/>
              <a:t>growth</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a:ext>
            </a:extLst>
          </a:blip>
          <a:srcRect b="5771"/>
          <a:stretch/>
        </p:blipFill>
        <p:spPr>
          <a:xfrm>
            <a:off x="731519" y="948555"/>
            <a:ext cx="7673298" cy="4801034"/>
          </a:xfrm>
          <a:prstGeom prst="rect">
            <a:avLst/>
          </a:prstGeom>
        </p:spPr>
      </p:pic>
      <p:sp>
        <p:nvSpPr>
          <p:cNvPr id="4" name="TextBox 3"/>
          <p:cNvSpPr txBox="1"/>
          <p:nvPr/>
        </p:nvSpPr>
        <p:spPr>
          <a:xfrm>
            <a:off x="4827152" y="1011131"/>
            <a:ext cx="3151825" cy="1692771"/>
          </a:xfrm>
          <a:prstGeom prst="rect">
            <a:avLst/>
          </a:prstGeom>
          <a:noFill/>
        </p:spPr>
        <p:txBody>
          <a:bodyPr wrap="none" rtlCol="0">
            <a:spAutoFit/>
          </a:bodyPr>
          <a:lstStyle/>
          <a:p>
            <a:pPr fontAlgn="base">
              <a:spcBef>
                <a:spcPct val="0"/>
              </a:spcBef>
              <a:spcAft>
                <a:spcPts val="600"/>
              </a:spcAft>
            </a:pPr>
            <a:r>
              <a:rPr lang="fr-CH" sz="2000" b="1" dirty="0" err="1" smtClean="0">
                <a:solidFill>
                  <a:srgbClr val="FFFFFF"/>
                </a:solidFill>
                <a:effectLst>
                  <a:outerShdw blurRad="50800" dist="76200" dir="2700000" algn="tl" rotWithShape="0">
                    <a:srgbClr val="000000">
                      <a:alpha val="40000"/>
                    </a:srgbClr>
                  </a:outerShdw>
                </a:effectLst>
              </a:rPr>
              <a:t>Anticipate</a:t>
            </a:r>
            <a:endParaRPr lang="en-US" sz="2000" b="1" dirty="0" smtClean="0">
              <a:solidFill>
                <a:srgbClr val="FFFFFF"/>
              </a:solidFill>
              <a:effectLst>
                <a:outerShdw blurRad="50800" dist="76200" dir="2700000" algn="tl" rotWithShape="0">
                  <a:srgbClr val="000000">
                    <a:alpha val="40000"/>
                  </a:srgbClr>
                </a:outerShdw>
              </a:effectLst>
            </a:endParaRPr>
          </a:p>
          <a:p>
            <a:pPr marL="342900" indent="-342900" fontAlgn="base">
              <a:spcBef>
                <a:spcPct val="0"/>
              </a:spcBef>
              <a:spcAft>
                <a:spcPts val="600"/>
              </a:spcAft>
              <a:buFontTx/>
              <a:buBlip>
                <a:blip r:embed="rId4"/>
              </a:buBlip>
            </a:pPr>
            <a:r>
              <a:rPr lang="en-US" sz="1600" dirty="0" smtClean="0">
                <a:solidFill>
                  <a:srgbClr val="FFFFFF"/>
                </a:solidFill>
                <a:effectLst>
                  <a:outerShdw blurRad="50800" dist="76200" dir="2700000" algn="tl" rotWithShape="0">
                    <a:srgbClr val="000000">
                      <a:alpha val="40000"/>
                    </a:srgbClr>
                  </a:outerShdw>
                </a:effectLst>
              </a:rPr>
              <a:t>Define </a:t>
            </a:r>
            <a:r>
              <a:rPr lang="en-US" sz="1600" dirty="0">
                <a:solidFill>
                  <a:srgbClr val="FFFFFF"/>
                </a:solidFill>
                <a:effectLst>
                  <a:outerShdw blurRad="50800" dist="76200" dir="2700000" algn="tl" rotWithShape="0">
                    <a:srgbClr val="000000">
                      <a:alpha val="40000"/>
                    </a:srgbClr>
                  </a:outerShdw>
                </a:effectLst>
              </a:rPr>
              <a:t>our strategy </a:t>
            </a:r>
          </a:p>
          <a:p>
            <a:pPr marL="342900" indent="-342900" fontAlgn="base">
              <a:spcBef>
                <a:spcPct val="0"/>
              </a:spcBef>
              <a:spcAft>
                <a:spcPts val="600"/>
              </a:spcAft>
              <a:buFontTx/>
              <a:buBlip>
                <a:blip r:embed="rId4"/>
              </a:buBlip>
            </a:pPr>
            <a:r>
              <a:rPr lang="en-US" sz="1600" dirty="0">
                <a:solidFill>
                  <a:srgbClr val="FFFFFF"/>
                </a:solidFill>
                <a:effectLst>
                  <a:outerShdw blurRad="50800" dist="76200" dir="2700000" algn="tl" rotWithShape="0">
                    <a:srgbClr val="000000">
                      <a:alpha val="40000"/>
                    </a:srgbClr>
                  </a:outerShdw>
                </a:effectLst>
              </a:rPr>
              <a:t>Manage our portfolio</a:t>
            </a:r>
          </a:p>
          <a:p>
            <a:pPr marL="342900" indent="-342900" fontAlgn="base">
              <a:spcBef>
                <a:spcPct val="0"/>
              </a:spcBef>
              <a:spcAft>
                <a:spcPts val="600"/>
              </a:spcAft>
              <a:buFontTx/>
              <a:buBlip>
                <a:blip r:embed="rId4"/>
              </a:buBlip>
            </a:pPr>
            <a:r>
              <a:rPr lang="en-US" sz="1600" dirty="0">
                <a:solidFill>
                  <a:srgbClr val="FFFFFF"/>
                </a:solidFill>
                <a:effectLst>
                  <a:outerShdw blurRad="50800" dist="76200" dir="2700000" algn="tl" rotWithShape="0">
                    <a:srgbClr val="000000">
                      <a:alpha val="40000"/>
                    </a:srgbClr>
                  </a:outerShdw>
                </a:effectLst>
              </a:rPr>
              <a:t>Plan carefully and accurately</a:t>
            </a:r>
          </a:p>
          <a:p>
            <a:pPr marL="342900" indent="-342900" fontAlgn="base">
              <a:spcBef>
                <a:spcPct val="0"/>
              </a:spcBef>
              <a:spcAft>
                <a:spcPts val="600"/>
              </a:spcAft>
              <a:buFontTx/>
              <a:buBlip>
                <a:blip r:embed="rId4"/>
              </a:buBlip>
            </a:pPr>
            <a:r>
              <a:rPr lang="en-US" sz="1600" dirty="0">
                <a:solidFill>
                  <a:srgbClr val="FFFFFF"/>
                </a:solidFill>
                <a:effectLst>
                  <a:outerShdw blurRad="50800" dist="76200" dir="2700000" algn="tl" rotWithShape="0">
                    <a:srgbClr val="000000">
                      <a:alpha val="40000"/>
                    </a:srgbClr>
                  </a:outerShdw>
                </a:effectLst>
              </a:rPr>
              <a:t>Adapt and react fast</a:t>
            </a:r>
          </a:p>
        </p:txBody>
      </p:sp>
      <p:sp>
        <p:nvSpPr>
          <p:cNvPr id="24" name="Rectangle 4"/>
          <p:cNvSpPr>
            <a:spLocks noChangeArrowheads="1"/>
          </p:cNvSpPr>
          <p:nvPr/>
        </p:nvSpPr>
        <p:spPr bwMode="auto">
          <a:xfrm>
            <a:off x="11890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25" name="Rectangle 12"/>
          <p:cNvSpPr>
            <a:spLocks noChangeArrowheads="1"/>
          </p:cNvSpPr>
          <p:nvPr/>
        </p:nvSpPr>
        <p:spPr bwMode="auto">
          <a:xfrm>
            <a:off x="32718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26" name="Rectangle 16"/>
          <p:cNvSpPr>
            <a:spLocks noChangeArrowheads="1"/>
          </p:cNvSpPr>
          <p:nvPr/>
        </p:nvSpPr>
        <p:spPr bwMode="auto">
          <a:xfrm>
            <a:off x="53546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nvGrpSpPr>
          <p:cNvPr id="27" name="Group 20"/>
          <p:cNvGrpSpPr>
            <a:grpSpLocks/>
          </p:cNvGrpSpPr>
          <p:nvPr/>
        </p:nvGrpSpPr>
        <p:grpSpPr bwMode="auto">
          <a:xfrm>
            <a:off x="3001963" y="5439835"/>
            <a:ext cx="190500" cy="158750"/>
            <a:chOff x="3621881" y="6465094"/>
            <a:chExt cx="190500" cy="190500"/>
          </a:xfrm>
        </p:grpSpPr>
        <p:sp>
          <p:nvSpPr>
            <p:cNvPr id="28" name="Oval 21"/>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29" name="Oval 22"/>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30" name="Group 23"/>
          <p:cNvGrpSpPr>
            <a:grpSpLocks/>
          </p:cNvGrpSpPr>
          <p:nvPr/>
        </p:nvGrpSpPr>
        <p:grpSpPr bwMode="auto">
          <a:xfrm>
            <a:off x="920750" y="5439835"/>
            <a:ext cx="190500" cy="158750"/>
            <a:chOff x="3621881" y="6465094"/>
            <a:chExt cx="190500" cy="190500"/>
          </a:xfrm>
        </p:grpSpPr>
        <p:sp>
          <p:nvSpPr>
            <p:cNvPr id="31" name="Oval 24"/>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32" name="Oval 25"/>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33" name="Group 26"/>
          <p:cNvGrpSpPr>
            <a:grpSpLocks/>
          </p:cNvGrpSpPr>
          <p:nvPr/>
        </p:nvGrpSpPr>
        <p:grpSpPr bwMode="auto">
          <a:xfrm>
            <a:off x="5084763" y="5439835"/>
            <a:ext cx="190500" cy="158750"/>
            <a:chOff x="3621881" y="6465094"/>
            <a:chExt cx="190500" cy="190500"/>
          </a:xfrm>
        </p:grpSpPr>
        <p:sp>
          <p:nvSpPr>
            <p:cNvPr id="34" name="Oval 27"/>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35" name="Oval 28"/>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36" name="Group 29"/>
          <p:cNvGrpSpPr>
            <a:grpSpLocks/>
          </p:cNvGrpSpPr>
          <p:nvPr/>
        </p:nvGrpSpPr>
        <p:grpSpPr bwMode="auto">
          <a:xfrm>
            <a:off x="7167563" y="5439835"/>
            <a:ext cx="190500" cy="158750"/>
            <a:chOff x="3621881" y="6465094"/>
            <a:chExt cx="190500" cy="190500"/>
          </a:xfrm>
        </p:grpSpPr>
        <p:sp>
          <p:nvSpPr>
            <p:cNvPr id="37" name="Oval 30"/>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38" name="Oval 37"/>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sp>
        <p:nvSpPr>
          <p:cNvPr id="39" name="TextBox 38"/>
          <p:cNvSpPr txBox="1"/>
          <p:nvPr/>
        </p:nvSpPr>
        <p:spPr>
          <a:xfrm>
            <a:off x="1520818" y="5302250"/>
            <a:ext cx="955711" cy="215444"/>
          </a:xfrm>
          <a:prstGeom prst="rect">
            <a:avLst/>
          </a:prstGeom>
          <a:noFill/>
        </p:spPr>
        <p:txBody>
          <a:bodyPr wrap="none">
            <a:spAutoFit/>
          </a:bodyPr>
          <a:lstStyle/>
          <a:p>
            <a:pPr algn="ctr" fontAlgn="base">
              <a:spcBef>
                <a:spcPct val="0"/>
              </a:spcBef>
              <a:spcAft>
                <a:spcPct val="0"/>
              </a:spcAft>
              <a:defRPr/>
            </a:pPr>
            <a:r>
              <a:rPr lang="fr-CH" sz="800" spc="600" dirty="0" err="1">
                <a:solidFill>
                  <a:srgbClr val="00B0F0"/>
                </a:solidFill>
                <a:effectLst>
                  <a:outerShdw blurRad="50800" dist="38100" dir="2700000" algn="tl" rotWithShape="0">
                    <a:prstClr val="black">
                      <a:alpha val="40000"/>
                    </a:prstClr>
                  </a:outerShdw>
                </a:effectLst>
              </a:rPr>
              <a:t>growth</a:t>
            </a:r>
            <a:endParaRPr lang="en-US" sz="800" spc="600" dirty="0">
              <a:solidFill>
                <a:srgbClr val="00B0F0"/>
              </a:solidFill>
              <a:effectLst>
                <a:outerShdw blurRad="50800" dist="38100" dir="2700000" algn="tl" rotWithShape="0">
                  <a:prstClr val="black">
                    <a:alpha val="40000"/>
                  </a:prstClr>
                </a:outerShdw>
              </a:effectLst>
            </a:endParaRPr>
          </a:p>
        </p:txBody>
      </p:sp>
      <p:sp>
        <p:nvSpPr>
          <p:cNvPr id="40" name="TextBox 39"/>
          <p:cNvSpPr txBox="1"/>
          <p:nvPr/>
        </p:nvSpPr>
        <p:spPr>
          <a:xfrm>
            <a:off x="3637404" y="5302250"/>
            <a:ext cx="1027845" cy="215444"/>
          </a:xfrm>
          <a:prstGeom prst="rect">
            <a:avLst/>
          </a:prstGeom>
          <a:noFill/>
        </p:spPr>
        <p:txBody>
          <a:bodyPr wrap="none">
            <a:spAutoFit/>
          </a:bodyPr>
          <a:lstStyle/>
          <a:p>
            <a:pPr algn="ctr" fontAlgn="base">
              <a:spcBef>
                <a:spcPct val="0"/>
              </a:spcBef>
              <a:spcAft>
                <a:spcPct val="0"/>
              </a:spcAft>
              <a:defRPr/>
            </a:pPr>
            <a:r>
              <a:rPr lang="fr-CH" sz="800" spc="600" dirty="0" err="1" smtClean="0">
                <a:solidFill>
                  <a:srgbClr val="00B0F0"/>
                </a:solidFill>
                <a:effectLst>
                  <a:outerShdw blurRad="50800" dist="38100" dir="2700000" algn="tl" rotWithShape="0">
                    <a:prstClr val="black">
                      <a:alpha val="40000"/>
                    </a:prstClr>
                  </a:outerShdw>
                </a:effectLst>
              </a:rPr>
              <a:t>effects</a:t>
            </a:r>
            <a:endParaRPr lang="en-US" sz="800" spc="600" dirty="0">
              <a:solidFill>
                <a:srgbClr val="00B0F0"/>
              </a:solidFill>
              <a:effectLst>
                <a:outerShdw blurRad="50800" dist="38100" dir="2700000" algn="tl" rotWithShape="0">
                  <a:prstClr val="black">
                    <a:alpha val="40000"/>
                  </a:prstClr>
                </a:outerShdw>
              </a:effectLst>
            </a:endParaRPr>
          </a:p>
        </p:txBody>
      </p:sp>
      <p:sp>
        <p:nvSpPr>
          <p:cNvPr id="41" name="TextBox 40"/>
          <p:cNvSpPr txBox="1"/>
          <p:nvPr/>
        </p:nvSpPr>
        <p:spPr>
          <a:xfrm>
            <a:off x="5703042" y="5302250"/>
            <a:ext cx="1127232" cy="215444"/>
          </a:xfrm>
          <a:prstGeom prst="rect">
            <a:avLst/>
          </a:prstGeom>
          <a:noFill/>
        </p:spPr>
        <p:txBody>
          <a:bodyPr wrap="none">
            <a:spAutoFit/>
          </a:bodyPr>
          <a:lstStyle/>
          <a:p>
            <a:pPr algn="ctr" fontAlgn="base">
              <a:spcBef>
                <a:spcPct val="0"/>
              </a:spcBef>
              <a:spcAft>
                <a:spcPct val="0"/>
              </a:spcAft>
              <a:defRPr/>
            </a:pPr>
            <a:r>
              <a:rPr lang="fr-CH" sz="800" spc="600" dirty="0" err="1" smtClean="0">
                <a:solidFill>
                  <a:srgbClr val="00B0F0"/>
                </a:solidFill>
                <a:effectLst>
                  <a:outerShdw blurRad="50800" dist="38100" dir="2700000" algn="tl" rotWithShape="0">
                    <a:prstClr val="black">
                      <a:alpha val="40000"/>
                    </a:prstClr>
                  </a:outerShdw>
                </a:effectLst>
              </a:rPr>
              <a:t>piloting</a:t>
            </a:r>
            <a:endParaRPr lang="en-US" sz="800" spc="600" dirty="0">
              <a:solidFill>
                <a:srgbClr val="00B0F0"/>
              </a:solidFill>
              <a:effectLst>
                <a:outerShdw blurRad="50800" dist="38100" dir="2700000" algn="tl" rotWithShape="0">
                  <a:prstClr val="black">
                    <a:alpha val="40000"/>
                  </a:prstClr>
                </a:outerShdw>
              </a:effectLst>
            </a:endParaRPr>
          </a:p>
        </p:txBody>
      </p:sp>
      <p:sp>
        <p:nvSpPr>
          <p:cNvPr id="43" name="Freeform 5"/>
          <p:cNvSpPr>
            <a:spLocks/>
          </p:cNvSpPr>
          <p:nvPr/>
        </p:nvSpPr>
        <p:spPr bwMode="auto">
          <a:xfrm rot="-5400000">
            <a:off x="5405105" y="5333335"/>
            <a:ext cx="341313" cy="373062"/>
          </a:xfrm>
          <a:custGeom>
            <a:avLst/>
            <a:gdLst>
              <a:gd name="T0" fmla="*/ 2147483647 w 3130"/>
              <a:gd name="T1" fmla="*/ 2147483647 h 2850"/>
              <a:gd name="T2" fmla="*/ 2147483647 w 3130"/>
              <a:gd name="T3" fmla="*/ 2086969172 h 2850"/>
              <a:gd name="T4" fmla="*/ 2147483647 w 3130"/>
              <a:gd name="T5" fmla="*/ 1620207350 h 2850"/>
              <a:gd name="T6" fmla="*/ 2147483647 w 3130"/>
              <a:gd name="T7" fmla="*/ 1166896048 h 2850"/>
              <a:gd name="T8" fmla="*/ 2147483647 w 3130"/>
              <a:gd name="T9" fmla="*/ 677705084 h 2850"/>
              <a:gd name="T10" fmla="*/ 2147483647 w 3130"/>
              <a:gd name="T11" fmla="*/ 538572723 h 2850"/>
              <a:gd name="T12" fmla="*/ 2147483647 w 3130"/>
              <a:gd name="T13" fmla="*/ 412908032 h 2850"/>
              <a:gd name="T14" fmla="*/ 2147483647 w 3130"/>
              <a:gd name="T15" fmla="*/ 345586442 h 2850"/>
              <a:gd name="T16" fmla="*/ 2147483647 w 3130"/>
              <a:gd name="T17" fmla="*/ 143621671 h 2850"/>
              <a:gd name="T18" fmla="*/ 2147483647 w 3130"/>
              <a:gd name="T19" fmla="*/ 453294154 h 2850"/>
              <a:gd name="T20" fmla="*/ 2147483647 w 3130"/>
              <a:gd name="T21" fmla="*/ 179518482 h 2850"/>
              <a:gd name="T22" fmla="*/ 2147483647 w 3130"/>
              <a:gd name="T23" fmla="*/ 246840072 h 2850"/>
              <a:gd name="T24" fmla="*/ 2147483647 w 3130"/>
              <a:gd name="T25" fmla="*/ 0 h 2850"/>
              <a:gd name="T26" fmla="*/ 2147483647 w 3130"/>
              <a:gd name="T27" fmla="*/ 255818562 h 2850"/>
              <a:gd name="T28" fmla="*/ 2147483647 w 3130"/>
              <a:gd name="T29" fmla="*/ 345586442 h 2850"/>
              <a:gd name="T30" fmla="*/ 2147483647 w 3130"/>
              <a:gd name="T31" fmla="*/ 444315664 h 2850"/>
              <a:gd name="T32" fmla="*/ 2147483647 w 3130"/>
              <a:gd name="T33" fmla="*/ 592426514 h 2850"/>
              <a:gd name="T34" fmla="*/ 2147483647 w 3130"/>
              <a:gd name="T35" fmla="*/ 834777406 h 2850"/>
              <a:gd name="T36" fmla="*/ 2147483647 w 3130"/>
              <a:gd name="T37" fmla="*/ 1306028539 h 2850"/>
              <a:gd name="T38" fmla="*/ 2147483647 w 3130"/>
              <a:gd name="T39" fmla="*/ 1790747342 h 2850"/>
              <a:gd name="T40" fmla="*/ 2147483647 w 3130"/>
              <a:gd name="T41" fmla="*/ 2147483647 h 2850"/>
              <a:gd name="T42" fmla="*/ 17944881 w 3130"/>
              <a:gd name="T43" fmla="*/ 1902944233 h 2850"/>
              <a:gd name="T44" fmla="*/ 4486220 w 3130"/>
              <a:gd name="T45" fmla="*/ 2147483647 h 2850"/>
              <a:gd name="T46" fmla="*/ 35872489 w 3130"/>
              <a:gd name="T47" fmla="*/ 2147483647 h 2850"/>
              <a:gd name="T48" fmla="*/ 143524502 w 3130"/>
              <a:gd name="T49" fmla="*/ 2147483647 h 2850"/>
              <a:gd name="T50" fmla="*/ 1058471346 w 3130"/>
              <a:gd name="T51" fmla="*/ 2147483647 h 2850"/>
              <a:gd name="T52" fmla="*/ 1403823808 w 3130"/>
              <a:gd name="T53" fmla="*/ 2147483647 h 2850"/>
              <a:gd name="T54" fmla="*/ 2147483647 w 3130"/>
              <a:gd name="T55" fmla="*/ 2147483647 h 2850"/>
              <a:gd name="T56" fmla="*/ 2147483647 w 3130"/>
              <a:gd name="T57" fmla="*/ 2147483647 h 2850"/>
              <a:gd name="T58" fmla="*/ 2147483647 w 3130"/>
              <a:gd name="T59" fmla="*/ 2147483647 h 2850"/>
              <a:gd name="T60" fmla="*/ 2147483647 w 3130"/>
              <a:gd name="T61" fmla="*/ 2147483647 h 2850"/>
              <a:gd name="T62" fmla="*/ 2147483647 w 3130"/>
              <a:gd name="T63" fmla="*/ 2147483647 h 2850"/>
              <a:gd name="T64" fmla="*/ 2147483647 w 3130"/>
              <a:gd name="T65" fmla="*/ 2147483647 h 2850"/>
              <a:gd name="T66" fmla="*/ 2147483647 w 3130"/>
              <a:gd name="T67" fmla="*/ 2147483647 h 2850"/>
              <a:gd name="T68" fmla="*/ 2147483647 w 3130"/>
              <a:gd name="T69" fmla="*/ 2147483647 h 2850"/>
              <a:gd name="T70" fmla="*/ 2147483647 w 3130"/>
              <a:gd name="T71" fmla="*/ 2147483647 h 2850"/>
              <a:gd name="T72" fmla="*/ 2147483647 w 3130"/>
              <a:gd name="T73" fmla="*/ 2147483647 h 2850"/>
              <a:gd name="T74" fmla="*/ 2147483647 w 3130"/>
              <a:gd name="T75" fmla="*/ 2147483647 h 2850"/>
              <a:gd name="T76" fmla="*/ 2147483647 w 3130"/>
              <a:gd name="T77" fmla="*/ 2147483647 h 2850"/>
              <a:gd name="T78" fmla="*/ 2147483647 w 3130"/>
              <a:gd name="T79" fmla="*/ 2147483647 h 2850"/>
              <a:gd name="T80" fmla="*/ 2147483647 w 3130"/>
              <a:gd name="T81" fmla="*/ 2147483647 h 2850"/>
              <a:gd name="T82" fmla="*/ 2147483647 w 3130"/>
              <a:gd name="T83" fmla="*/ 2147483647 h 2850"/>
              <a:gd name="T84" fmla="*/ 2147483647 w 3130"/>
              <a:gd name="T85" fmla="*/ 2147483647 h 2850"/>
              <a:gd name="T86" fmla="*/ 2147483647 w 3130"/>
              <a:gd name="T87" fmla="*/ 2147483647 h 2850"/>
              <a:gd name="T88" fmla="*/ 2147483647 w 3130"/>
              <a:gd name="T89" fmla="*/ 2147483647 h 2850"/>
              <a:gd name="T90" fmla="*/ 2147483647 w 3130"/>
              <a:gd name="T91" fmla="*/ 2147483647 h 2850"/>
              <a:gd name="T92" fmla="*/ 2147483647 w 3130"/>
              <a:gd name="T93" fmla="*/ 2147483647 h 2850"/>
              <a:gd name="T94" fmla="*/ 2147483647 w 3130"/>
              <a:gd name="T95" fmla="*/ 2147483647 h 2850"/>
              <a:gd name="T96" fmla="*/ 2147483647 w 3130"/>
              <a:gd name="T97" fmla="*/ 2147483647 h 2850"/>
              <a:gd name="T98" fmla="*/ 2147483647 w 3130"/>
              <a:gd name="T99" fmla="*/ 2147483647 h 2850"/>
              <a:gd name="T100" fmla="*/ 2147483647 w 3130"/>
              <a:gd name="T101" fmla="*/ 2147483647 h 285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30" h="2850">
                <a:moveTo>
                  <a:pt x="3122" y="848"/>
                </a:moveTo>
                <a:lnTo>
                  <a:pt x="2008" y="1320"/>
                </a:lnTo>
                <a:lnTo>
                  <a:pt x="1708" y="1392"/>
                </a:lnTo>
                <a:lnTo>
                  <a:pt x="1706" y="1076"/>
                </a:lnTo>
                <a:lnTo>
                  <a:pt x="1704" y="930"/>
                </a:lnTo>
                <a:lnTo>
                  <a:pt x="1702" y="798"/>
                </a:lnTo>
                <a:lnTo>
                  <a:pt x="1698" y="722"/>
                </a:lnTo>
                <a:lnTo>
                  <a:pt x="1694" y="650"/>
                </a:lnTo>
                <a:lnTo>
                  <a:pt x="1688" y="582"/>
                </a:lnTo>
                <a:lnTo>
                  <a:pt x="1680" y="520"/>
                </a:lnTo>
                <a:lnTo>
                  <a:pt x="1868" y="372"/>
                </a:lnTo>
                <a:lnTo>
                  <a:pt x="1956" y="302"/>
                </a:lnTo>
                <a:lnTo>
                  <a:pt x="2008" y="264"/>
                </a:lnTo>
                <a:lnTo>
                  <a:pt x="2044" y="240"/>
                </a:lnTo>
                <a:lnTo>
                  <a:pt x="2082" y="212"/>
                </a:lnTo>
                <a:lnTo>
                  <a:pt x="2100" y="198"/>
                </a:lnTo>
                <a:lnTo>
                  <a:pt x="2114" y="184"/>
                </a:lnTo>
                <a:lnTo>
                  <a:pt x="2126" y="168"/>
                </a:lnTo>
                <a:lnTo>
                  <a:pt x="2134" y="154"/>
                </a:lnTo>
                <a:lnTo>
                  <a:pt x="2138" y="138"/>
                </a:lnTo>
                <a:lnTo>
                  <a:pt x="2144" y="114"/>
                </a:lnTo>
                <a:lnTo>
                  <a:pt x="2152" y="64"/>
                </a:lnTo>
                <a:lnTo>
                  <a:pt x="2160" y="0"/>
                </a:lnTo>
                <a:lnTo>
                  <a:pt x="1614" y="202"/>
                </a:lnTo>
                <a:lnTo>
                  <a:pt x="1598" y="148"/>
                </a:lnTo>
                <a:lnTo>
                  <a:pt x="1584" y="110"/>
                </a:lnTo>
                <a:lnTo>
                  <a:pt x="1570" y="80"/>
                </a:lnTo>
                <a:lnTo>
                  <a:pt x="1560" y="80"/>
                </a:lnTo>
                <a:lnTo>
                  <a:pt x="1546" y="110"/>
                </a:lnTo>
                <a:lnTo>
                  <a:pt x="1532" y="148"/>
                </a:lnTo>
                <a:lnTo>
                  <a:pt x="1516" y="202"/>
                </a:lnTo>
                <a:lnTo>
                  <a:pt x="970" y="0"/>
                </a:lnTo>
                <a:lnTo>
                  <a:pt x="978" y="64"/>
                </a:lnTo>
                <a:lnTo>
                  <a:pt x="988" y="114"/>
                </a:lnTo>
                <a:lnTo>
                  <a:pt x="992" y="138"/>
                </a:lnTo>
                <a:lnTo>
                  <a:pt x="998" y="154"/>
                </a:lnTo>
                <a:lnTo>
                  <a:pt x="1004" y="168"/>
                </a:lnTo>
                <a:lnTo>
                  <a:pt x="1016" y="184"/>
                </a:lnTo>
                <a:lnTo>
                  <a:pt x="1032" y="198"/>
                </a:lnTo>
                <a:lnTo>
                  <a:pt x="1050" y="212"/>
                </a:lnTo>
                <a:lnTo>
                  <a:pt x="1086" y="240"/>
                </a:lnTo>
                <a:lnTo>
                  <a:pt x="1122" y="264"/>
                </a:lnTo>
                <a:lnTo>
                  <a:pt x="1174" y="302"/>
                </a:lnTo>
                <a:lnTo>
                  <a:pt x="1262" y="372"/>
                </a:lnTo>
                <a:lnTo>
                  <a:pt x="1450" y="520"/>
                </a:lnTo>
                <a:lnTo>
                  <a:pt x="1444" y="582"/>
                </a:lnTo>
                <a:lnTo>
                  <a:pt x="1438" y="650"/>
                </a:lnTo>
                <a:lnTo>
                  <a:pt x="1432" y="722"/>
                </a:lnTo>
                <a:lnTo>
                  <a:pt x="1430" y="798"/>
                </a:lnTo>
                <a:lnTo>
                  <a:pt x="1426" y="930"/>
                </a:lnTo>
                <a:lnTo>
                  <a:pt x="1424" y="1076"/>
                </a:lnTo>
                <a:lnTo>
                  <a:pt x="1424" y="1392"/>
                </a:lnTo>
                <a:lnTo>
                  <a:pt x="1122" y="1320"/>
                </a:lnTo>
                <a:lnTo>
                  <a:pt x="8" y="848"/>
                </a:lnTo>
                <a:lnTo>
                  <a:pt x="0" y="958"/>
                </a:lnTo>
                <a:lnTo>
                  <a:pt x="2" y="966"/>
                </a:lnTo>
                <a:lnTo>
                  <a:pt x="4" y="978"/>
                </a:lnTo>
                <a:lnTo>
                  <a:pt x="8" y="990"/>
                </a:lnTo>
                <a:lnTo>
                  <a:pt x="16" y="1006"/>
                </a:lnTo>
                <a:lnTo>
                  <a:pt x="28" y="1024"/>
                </a:lnTo>
                <a:lnTo>
                  <a:pt x="44" y="1042"/>
                </a:lnTo>
                <a:lnTo>
                  <a:pt x="64" y="1058"/>
                </a:lnTo>
                <a:lnTo>
                  <a:pt x="472" y="1366"/>
                </a:lnTo>
                <a:lnTo>
                  <a:pt x="472" y="1674"/>
                </a:lnTo>
                <a:lnTo>
                  <a:pt x="626" y="1674"/>
                </a:lnTo>
                <a:lnTo>
                  <a:pt x="626" y="1484"/>
                </a:lnTo>
                <a:lnTo>
                  <a:pt x="904" y="1694"/>
                </a:lnTo>
                <a:lnTo>
                  <a:pt x="904" y="1984"/>
                </a:lnTo>
                <a:lnTo>
                  <a:pt x="1058" y="1984"/>
                </a:lnTo>
                <a:lnTo>
                  <a:pt x="1058" y="1812"/>
                </a:lnTo>
                <a:lnTo>
                  <a:pt x="1350" y="2032"/>
                </a:lnTo>
                <a:lnTo>
                  <a:pt x="1378" y="2070"/>
                </a:lnTo>
                <a:lnTo>
                  <a:pt x="1404" y="2108"/>
                </a:lnTo>
                <a:lnTo>
                  <a:pt x="1428" y="2148"/>
                </a:lnTo>
                <a:lnTo>
                  <a:pt x="1430" y="2302"/>
                </a:lnTo>
                <a:lnTo>
                  <a:pt x="1430" y="2364"/>
                </a:lnTo>
                <a:lnTo>
                  <a:pt x="1434" y="2444"/>
                </a:lnTo>
                <a:lnTo>
                  <a:pt x="1442" y="2534"/>
                </a:lnTo>
                <a:lnTo>
                  <a:pt x="1446" y="2582"/>
                </a:lnTo>
                <a:lnTo>
                  <a:pt x="1454" y="2626"/>
                </a:lnTo>
                <a:lnTo>
                  <a:pt x="1462" y="2670"/>
                </a:lnTo>
                <a:lnTo>
                  <a:pt x="1470" y="2712"/>
                </a:lnTo>
                <a:lnTo>
                  <a:pt x="1482" y="2750"/>
                </a:lnTo>
                <a:lnTo>
                  <a:pt x="1494" y="2784"/>
                </a:lnTo>
                <a:lnTo>
                  <a:pt x="1510" y="2812"/>
                </a:lnTo>
                <a:lnTo>
                  <a:pt x="1518" y="2822"/>
                </a:lnTo>
                <a:lnTo>
                  <a:pt x="1526" y="2832"/>
                </a:lnTo>
                <a:lnTo>
                  <a:pt x="1534" y="2840"/>
                </a:lnTo>
                <a:lnTo>
                  <a:pt x="1544" y="2846"/>
                </a:lnTo>
                <a:lnTo>
                  <a:pt x="1554" y="2850"/>
                </a:lnTo>
                <a:lnTo>
                  <a:pt x="1566" y="2850"/>
                </a:lnTo>
                <a:lnTo>
                  <a:pt x="1576" y="2850"/>
                </a:lnTo>
                <a:lnTo>
                  <a:pt x="1586" y="2846"/>
                </a:lnTo>
                <a:lnTo>
                  <a:pt x="1596" y="2840"/>
                </a:lnTo>
                <a:lnTo>
                  <a:pt x="1604" y="2832"/>
                </a:lnTo>
                <a:lnTo>
                  <a:pt x="1614" y="2822"/>
                </a:lnTo>
                <a:lnTo>
                  <a:pt x="1622" y="2812"/>
                </a:lnTo>
                <a:lnTo>
                  <a:pt x="1636" y="2784"/>
                </a:lnTo>
                <a:lnTo>
                  <a:pt x="1648" y="2750"/>
                </a:lnTo>
                <a:lnTo>
                  <a:pt x="1660" y="2712"/>
                </a:lnTo>
                <a:lnTo>
                  <a:pt x="1670" y="2670"/>
                </a:lnTo>
                <a:lnTo>
                  <a:pt x="1678" y="2626"/>
                </a:lnTo>
                <a:lnTo>
                  <a:pt x="1684" y="2582"/>
                </a:lnTo>
                <a:lnTo>
                  <a:pt x="1690" y="2534"/>
                </a:lnTo>
                <a:lnTo>
                  <a:pt x="1696" y="2444"/>
                </a:lnTo>
                <a:lnTo>
                  <a:pt x="1700" y="2364"/>
                </a:lnTo>
                <a:lnTo>
                  <a:pt x="1702" y="2302"/>
                </a:lnTo>
                <a:lnTo>
                  <a:pt x="1702" y="2148"/>
                </a:lnTo>
                <a:lnTo>
                  <a:pt x="1726" y="2108"/>
                </a:lnTo>
                <a:lnTo>
                  <a:pt x="1752" y="2070"/>
                </a:lnTo>
                <a:lnTo>
                  <a:pt x="1782" y="2032"/>
                </a:lnTo>
                <a:lnTo>
                  <a:pt x="2072" y="1812"/>
                </a:lnTo>
                <a:lnTo>
                  <a:pt x="2072" y="1984"/>
                </a:lnTo>
                <a:lnTo>
                  <a:pt x="2226" y="1984"/>
                </a:lnTo>
                <a:lnTo>
                  <a:pt x="2226" y="1694"/>
                </a:lnTo>
                <a:lnTo>
                  <a:pt x="2504" y="1484"/>
                </a:lnTo>
                <a:lnTo>
                  <a:pt x="2504" y="1674"/>
                </a:lnTo>
                <a:lnTo>
                  <a:pt x="2658" y="1674"/>
                </a:lnTo>
                <a:lnTo>
                  <a:pt x="2658" y="1366"/>
                </a:lnTo>
                <a:lnTo>
                  <a:pt x="3066" y="1058"/>
                </a:lnTo>
                <a:lnTo>
                  <a:pt x="3088" y="1042"/>
                </a:lnTo>
                <a:lnTo>
                  <a:pt x="3102" y="1024"/>
                </a:lnTo>
                <a:lnTo>
                  <a:pt x="3114" y="1006"/>
                </a:lnTo>
                <a:lnTo>
                  <a:pt x="3122" y="990"/>
                </a:lnTo>
                <a:lnTo>
                  <a:pt x="3126" y="978"/>
                </a:lnTo>
                <a:lnTo>
                  <a:pt x="3130" y="966"/>
                </a:lnTo>
                <a:lnTo>
                  <a:pt x="3130" y="958"/>
                </a:lnTo>
                <a:lnTo>
                  <a:pt x="3122" y="848"/>
                </a:lnTo>
                <a:close/>
              </a:path>
            </a:pathLst>
          </a:custGeom>
          <a:solidFill>
            <a:srgbClr val="002060"/>
          </a:solidFill>
          <a:ln w="9525">
            <a:solidFill>
              <a:srgbClr val="00B0F0"/>
            </a:solidFill>
            <a:round/>
            <a:headEnd/>
            <a:tailEnd/>
          </a:ln>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42" name="Rectangle 41"/>
          <p:cNvSpPr/>
          <p:nvPr/>
        </p:nvSpPr>
        <p:spPr bwMode="auto">
          <a:xfrm>
            <a:off x="0" y="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
        <p:nvSpPr>
          <p:cNvPr id="44" name="Rectangle 43"/>
          <p:cNvSpPr/>
          <p:nvPr/>
        </p:nvSpPr>
        <p:spPr bwMode="auto">
          <a:xfrm>
            <a:off x="8382000" y="86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Tree>
    <p:extLst>
      <p:ext uri="{BB962C8B-B14F-4D97-AF65-F5344CB8AC3E}">
        <p14:creationId xmlns:p14="http://schemas.microsoft.com/office/powerpoint/2010/main" val="736801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err="1" smtClean="0"/>
              <a:t>Resources</a:t>
            </a:r>
            <a:r>
              <a:rPr lang="fr-CH" dirty="0" smtClean="0"/>
              <a:t> management</a:t>
            </a:r>
            <a:endParaRPr lang="en-US" dirty="0"/>
          </a:p>
        </p:txBody>
      </p:sp>
      <p:pic>
        <p:nvPicPr>
          <p:cNvPr id="2765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6643"/>
          <a:stretch/>
        </p:blipFill>
        <p:spPr bwMode="auto">
          <a:xfrm>
            <a:off x="735526" y="949446"/>
            <a:ext cx="7672959" cy="476555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085110" y="2152960"/>
            <a:ext cx="5227713" cy="2985433"/>
          </a:xfrm>
          <a:prstGeom prst="rect">
            <a:avLst/>
          </a:prstGeom>
          <a:solidFill>
            <a:schemeClr val="tx1">
              <a:alpha val="80000"/>
            </a:schemeClr>
          </a:solidFill>
          <a:effectLst>
            <a:softEdge rad="63500"/>
          </a:effectLst>
        </p:spPr>
        <p:txBody>
          <a:bodyPr wrap="none" rtlCol="0">
            <a:spAutoFit/>
          </a:bodyPr>
          <a:lstStyle/>
          <a:p>
            <a:pPr marL="342900" indent="-342900" fontAlgn="base">
              <a:spcBef>
                <a:spcPts val="1200"/>
              </a:spcBef>
              <a:spcAft>
                <a:spcPct val="0"/>
              </a:spcAft>
              <a:buFontTx/>
              <a:buBlip>
                <a:blip r:embed="rId4"/>
              </a:buBlip>
            </a:pPr>
            <a:r>
              <a:rPr lang="da-DK" sz="2000" b="1" dirty="0">
                <a:solidFill>
                  <a:srgbClr val="FFFFFF"/>
                </a:solidFill>
              </a:rPr>
              <a:t>Lorem ipsum dolor sit amet </a:t>
            </a:r>
            <a:r>
              <a:rPr lang="da-DK" sz="2000" b="1" dirty="0" smtClean="0">
                <a:solidFill>
                  <a:srgbClr val="FFFFFF"/>
                </a:solidFill>
              </a:rPr>
              <a:t>adipiscing</a:t>
            </a:r>
            <a:endParaRPr lang="en-US" sz="2000" b="1" dirty="0">
              <a:solidFill>
                <a:srgbClr val="FFFFFF"/>
              </a:solidFill>
            </a:endParaRPr>
          </a:p>
          <a:p>
            <a:pPr marL="800100" lvl="1" indent="-216000" fontAlgn="base">
              <a:spcBef>
                <a:spcPct val="0"/>
              </a:spcBef>
              <a:spcAft>
                <a:spcPct val="0"/>
              </a:spcAft>
              <a:buClr>
                <a:srgbClr val="00CCFF"/>
              </a:buClr>
              <a:buFont typeface="Arial" pitchFamily="34" charset="0"/>
              <a:buChar char="•"/>
            </a:pPr>
            <a:r>
              <a:rPr lang="en-US" dirty="0">
                <a:solidFill>
                  <a:srgbClr val="FFFFFF"/>
                </a:solidFill>
              </a:rPr>
              <a:t>Maecenas </a:t>
            </a:r>
            <a:r>
              <a:rPr lang="en-US" dirty="0" err="1">
                <a:solidFill>
                  <a:srgbClr val="FFFFFF"/>
                </a:solidFill>
              </a:rPr>
              <a:t>porttitor</a:t>
            </a:r>
            <a:r>
              <a:rPr lang="en-US" dirty="0">
                <a:solidFill>
                  <a:srgbClr val="FFFFFF"/>
                </a:solidFill>
              </a:rPr>
              <a:t> </a:t>
            </a:r>
            <a:r>
              <a:rPr lang="en-US" dirty="0" err="1">
                <a:solidFill>
                  <a:srgbClr val="FFFFFF"/>
                </a:solidFill>
              </a:rPr>
              <a:t>congue</a:t>
            </a:r>
            <a:r>
              <a:rPr lang="en-US" dirty="0">
                <a:solidFill>
                  <a:srgbClr val="FFFFFF"/>
                </a:solidFill>
              </a:rPr>
              <a:t> </a:t>
            </a:r>
            <a:r>
              <a:rPr lang="en-US" dirty="0" err="1">
                <a:solidFill>
                  <a:srgbClr val="FFFFFF"/>
                </a:solidFill>
              </a:rPr>
              <a:t>massa</a:t>
            </a:r>
            <a:endParaRPr lang="en-US" dirty="0">
              <a:solidFill>
                <a:srgbClr val="FFFFFF"/>
              </a:solidFill>
            </a:endParaRPr>
          </a:p>
          <a:p>
            <a:pPr marL="800100" lvl="1" indent="-216000" fontAlgn="base">
              <a:spcBef>
                <a:spcPct val="0"/>
              </a:spcBef>
              <a:spcAft>
                <a:spcPct val="0"/>
              </a:spcAft>
              <a:buClr>
                <a:srgbClr val="00CCFF"/>
              </a:buClr>
              <a:buFont typeface="Arial" pitchFamily="34" charset="0"/>
              <a:buChar char="•"/>
            </a:pPr>
            <a:r>
              <a:rPr lang="en-US" dirty="0" err="1">
                <a:solidFill>
                  <a:srgbClr val="FFFFFF"/>
                </a:solidFill>
              </a:rPr>
              <a:t>Fusce</a:t>
            </a:r>
            <a:r>
              <a:rPr lang="en-US" dirty="0">
                <a:solidFill>
                  <a:srgbClr val="FFFFFF"/>
                </a:solidFill>
              </a:rPr>
              <a:t> </a:t>
            </a:r>
            <a:r>
              <a:rPr lang="en-US" dirty="0" err="1">
                <a:solidFill>
                  <a:srgbClr val="FFFFFF"/>
                </a:solidFill>
              </a:rPr>
              <a:t>posuere</a:t>
            </a:r>
            <a:endParaRPr lang="en-US" dirty="0">
              <a:solidFill>
                <a:srgbClr val="FFFFFF"/>
              </a:solidFill>
            </a:endParaRPr>
          </a:p>
          <a:p>
            <a:pPr marL="800100" lvl="1" indent="-216000" fontAlgn="base">
              <a:spcBef>
                <a:spcPct val="0"/>
              </a:spcBef>
              <a:spcAft>
                <a:spcPct val="0"/>
              </a:spcAft>
              <a:buClr>
                <a:srgbClr val="00CCFF"/>
              </a:buClr>
              <a:buFont typeface="Arial" pitchFamily="34" charset="0"/>
              <a:buChar char="•"/>
            </a:pPr>
            <a:r>
              <a:rPr lang="en-US" dirty="0" smtClean="0">
                <a:solidFill>
                  <a:srgbClr val="FFFFFF"/>
                </a:solidFill>
              </a:rPr>
              <a:t>Magna </a:t>
            </a:r>
            <a:r>
              <a:rPr lang="en-US" dirty="0" err="1">
                <a:solidFill>
                  <a:srgbClr val="FFFFFF"/>
                </a:solidFill>
              </a:rPr>
              <a:t>sed</a:t>
            </a:r>
            <a:r>
              <a:rPr lang="en-US" dirty="0">
                <a:solidFill>
                  <a:srgbClr val="FFFFFF"/>
                </a:solidFill>
              </a:rPr>
              <a:t> </a:t>
            </a:r>
            <a:r>
              <a:rPr lang="en-US" dirty="0" err="1">
                <a:solidFill>
                  <a:srgbClr val="FFFFFF"/>
                </a:solidFill>
              </a:rPr>
              <a:t>pulvinar</a:t>
            </a:r>
            <a:r>
              <a:rPr lang="en-US" dirty="0">
                <a:solidFill>
                  <a:srgbClr val="FFFFFF"/>
                </a:solidFill>
              </a:rPr>
              <a:t> </a:t>
            </a:r>
          </a:p>
          <a:p>
            <a:pPr marL="342900" indent="-342900" fontAlgn="base">
              <a:spcBef>
                <a:spcPts val="1200"/>
              </a:spcBef>
              <a:spcAft>
                <a:spcPct val="0"/>
              </a:spcAft>
              <a:buFontTx/>
              <a:buBlip>
                <a:blip r:embed="rId4"/>
              </a:buBlip>
            </a:pPr>
            <a:r>
              <a:rPr lang="en-US" sz="2000" b="1" dirty="0" err="1" smtClean="0">
                <a:solidFill>
                  <a:srgbClr val="FFFFFF"/>
                </a:solidFill>
              </a:rPr>
              <a:t>Pultricies</a:t>
            </a:r>
            <a:r>
              <a:rPr lang="en-US" sz="2000" b="1" dirty="0">
                <a:solidFill>
                  <a:srgbClr val="FFFFFF"/>
                </a:solidFill>
              </a:rPr>
              <a:t>, </a:t>
            </a:r>
            <a:r>
              <a:rPr lang="en-US" sz="2000" b="1" dirty="0" err="1">
                <a:solidFill>
                  <a:srgbClr val="FFFFFF"/>
                </a:solidFill>
              </a:rPr>
              <a:t>purus</a:t>
            </a:r>
            <a:r>
              <a:rPr lang="en-US" sz="2000" b="1" dirty="0">
                <a:solidFill>
                  <a:srgbClr val="FFFFFF"/>
                </a:solidFill>
              </a:rPr>
              <a:t> </a:t>
            </a:r>
            <a:r>
              <a:rPr lang="en-US" sz="2000" b="1" dirty="0" err="1">
                <a:solidFill>
                  <a:srgbClr val="FFFFFF"/>
                </a:solidFill>
              </a:rPr>
              <a:t>lectus</a:t>
            </a:r>
            <a:r>
              <a:rPr lang="en-US" sz="2000" b="1" dirty="0">
                <a:solidFill>
                  <a:srgbClr val="FFFFFF"/>
                </a:solidFill>
              </a:rPr>
              <a:t> </a:t>
            </a:r>
            <a:r>
              <a:rPr lang="en-US" sz="2000" b="1" dirty="0" err="1">
                <a:solidFill>
                  <a:srgbClr val="FFFFFF"/>
                </a:solidFill>
              </a:rPr>
              <a:t>malesuada</a:t>
            </a:r>
            <a:r>
              <a:rPr lang="en-US" sz="2000" b="1" dirty="0">
                <a:solidFill>
                  <a:srgbClr val="FFFFFF"/>
                </a:solidFill>
              </a:rPr>
              <a:t> </a:t>
            </a:r>
          </a:p>
          <a:p>
            <a:pPr marL="800100" lvl="1" indent="-216000" fontAlgn="base">
              <a:spcBef>
                <a:spcPct val="0"/>
              </a:spcBef>
              <a:spcAft>
                <a:spcPct val="0"/>
              </a:spcAft>
              <a:buClr>
                <a:srgbClr val="00CCFF"/>
              </a:buClr>
              <a:buFont typeface="Arial" pitchFamily="34" charset="0"/>
              <a:buChar char="•"/>
            </a:pPr>
            <a:r>
              <a:rPr lang="en-US" dirty="0" err="1" smtClean="0">
                <a:solidFill>
                  <a:srgbClr val="FFFFFF"/>
                </a:solidFill>
              </a:rPr>
              <a:t>Dolore</a:t>
            </a:r>
            <a:endParaRPr lang="en-US" dirty="0">
              <a:solidFill>
                <a:srgbClr val="FFFFFF"/>
              </a:solidFill>
            </a:endParaRPr>
          </a:p>
          <a:p>
            <a:pPr marL="800100" lvl="1" indent="-216000" fontAlgn="base">
              <a:spcBef>
                <a:spcPct val="0"/>
              </a:spcBef>
              <a:spcAft>
                <a:spcPct val="0"/>
              </a:spcAft>
              <a:buClr>
                <a:srgbClr val="00CCFF"/>
              </a:buClr>
              <a:buFont typeface="Arial" pitchFamily="34" charset="0"/>
              <a:buChar char="•"/>
            </a:pPr>
            <a:r>
              <a:rPr lang="en-US" dirty="0" err="1" smtClean="0">
                <a:solidFill>
                  <a:srgbClr val="FFFFFF"/>
                </a:solidFill>
              </a:rPr>
              <a:t>Amet</a:t>
            </a:r>
            <a:r>
              <a:rPr lang="en-US" dirty="0" smtClean="0">
                <a:solidFill>
                  <a:srgbClr val="FFFFFF"/>
                </a:solidFill>
              </a:rPr>
              <a:t> </a:t>
            </a:r>
            <a:r>
              <a:rPr lang="en-US" dirty="0" err="1" smtClean="0">
                <a:solidFill>
                  <a:srgbClr val="FFFFFF"/>
                </a:solidFill>
              </a:rPr>
              <a:t>commudo</a:t>
            </a:r>
            <a:endParaRPr lang="en-US" dirty="0">
              <a:solidFill>
                <a:srgbClr val="FFFFFF"/>
              </a:solidFill>
            </a:endParaRPr>
          </a:p>
          <a:p>
            <a:pPr marL="342900" indent="-342900" fontAlgn="base">
              <a:spcBef>
                <a:spcPts val="1200"/>
              </a:spcBef>
              <a:spcAft>
                <a:spcPct val="0"/>
              </a:spcAft>
              <a:buFontTx/>
              <a:buBlip>
                <a:blip r:embed="rId4"/>
              </a:buBlip>
            </a:pPr>
            <a:r>
              <a:rPr lang="en-US" sz="2000" b="1" dirty="0" err="1" smtClean="0">
                <a:solidFill>
                  <a:srgbClr val="FFFFFF"/>
                </a:solidFill>
              </a:rPr>
              <a:t>Magnas</a:t>
            </a:r>
            <a:r>
              <a:rPr lang="en-US" sz="2000" b="1" dirty="0" smtClean="0">
                <a:solidFill>
                  <a:srgbClr val="FFFFFF"/>
                </a:solidFill>
              </a:rPr>
              <a:t> </a:t>
            </a:r>
            <a:r>
              <a:rPr lang="en-US" sz="2000" b="1" dirty="0" err="1" smtClean="0">
                <a:solidFill>
                  <a:srgbClr val="FFFFFF"/>
                </a:solidFill>
              </a:rPr>
              <a:t>eroste</a:t>
            </a:r>
            <a:endParaRPr lang="en-US" sz="2000" b="1" dirty="0">
              <a:solidFill>
                <a:srgbClr val="FFFFFF"/>
              </a:solidFill>
            </a:endParaRPr>
          </a:p>
          <a:p>
            <a:pPr marL="800100" lvl="1" indent="-216000" fontAlgn="base">
              <a:spcBef>
                <a:spcPct val="0"/>
              </a:spcBef>
              <a:spcAft>
                <a:spcPct val="0"/>
              </a:spcAft>
              <a:buClr>
                <a:srgbClr val="00CCFF"/>
              </a:buClr>
              <a:buFont typeface="Arial" pitchFamily="34" charset="0"/>
              <a:buChar char="•"/>
            </a:pPr>
            <a:r>
              <a:rPr lang="en-US" dirty="0" err="1" smtClean="0">
                <a:solidFill>
                  <a:srgbClr val="FFFFFF"/>
                </a:solidFill>
              </a:rPr>
              <a:t>Nunc</a:t>
            </a:r>
            <a:r>
              <a:rPr lang="en-US" dirty="0" smtClean="0">
                <a:solidFill>
                  <a:srgbClr val="FFFFFF"/>
                </a:solidFill>
              </a:rPr>
              <a:t> </a:t>
            </a:r>
            <a:r>
              <a:rPr lang="en-US" dirty="0" err="1" smtClean="0">
                <a:solidFill>
                  <a:srgbClr val="FFFFFF"/>
                </a:solidFill>
              </a:rPr>
              <a:t>uccido</a:t>
            </a:r>
            <a:r>
              <a:rPr lang="en-US" dirty="0" smtClean="0">
                <a:solidFill>
                  <a:srgbClr val="FFFFFF"/>
                </a:solidFill>
              </a:rPr>
              <a:t> </a:t>
            </a:r>
            <a:r>
              <a:rPr lang="en-US" dirty="0" err="1" smtClean="0">
                <a:solidFill>
                  <a:srgbClr val="FFFFFF"/>
                </a:solidFill>
              </a:rPr>
              <a:t>esto</a:t>
            </a:r>
            <a:r>
              <a:rPr lang="en-US" dirty="0" smtClean="0">
                <a:solidFill>
                  <a:srgbClr val="FFFFFF"/>
                </a:solidFill>
              </a:rPr>
              <a:t> </a:t>
            </a:r>
            <a:r>
              <a:rPr lang="en-US" dirty="0" err="1" smtClean="0">
                <a:solidFill>
                  <a:srgbClr val="FFFFFF"/>
                </a:solidFill>
              </a:rPr>
              <a:t>pulvinare</a:t>
            </a:r>
            <a:r>
              <a:rPr lang="en-US" dirty="0" smtClean="0">
                <a:solidFill>
                  <a:srgbClr val="FFFFFF"/>
                </a:solidFill>
              </a:rPr>
              <a:t> </a:t>
            </a:r>
            <a:r>
              <a:rPr lang="en-US" dirty="0" err="1" smtClean="0">
                <a:solidFill>
                  <a:srgbClr val="FFFFFF"/>
                </a:solidFill>
              </a:rPr>
              <a:t>fusce</a:t>
            </a:r>
            <a:endParaRPr lang="en-US" dirty="0">
              <a:solidFill>
                <a:srgbClr val="FFFFFF"/>
              </a:solidFill>
            </a:endParaRPr>
          </a:p>
        </p:txBody>
      </p:sp>
      <p:sp>
        <p:nvSpPr>
          <p:cNvPr id="24" name="Rectangle 4"/>
          <p:cNvSpPr>
            <a:spLocks noChangeArrowheads="1"/>
          </p:cNvSpPr>
          <p:nvPr/>
        </p:nvSpPr>
        <p:spPr bwMode="auto">
          <a:xfrm>
            <a:off x="11890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25" name="Rectangle 12"/>
          <p:cNvSpPr>
            <a:spLocks noChangeArrowheads="1"/>
          </p:cNvSpPr>
          <p:nvPr/>
        </p:nvSpPr>
        <p:spPr bwMode="auto">
          <a:xfrm>
            <a:off x="32718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26" name="Rectangle 16"/>
          <p:cNvSpPr>
            <a:spLocks noChangeArrowheads="1"/>
          </p:cNvSpPr>
          <p:nvPr/>
        </p:nvSpPr>
        <p:spPr bwMode="auto">
          <a:xfrm>
            <a:off x="53546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nvGrpSpPr>
          <p:cNvPr id="27" name="Group 20"/>
          <p:cNvGrpSpPr>
            <a:grpSpLocks/>
          </p:cNvGrpSpPr>
          <p:nvPr/>
        </p:nvGrpSpPr>
        <p:grpSpPr bwMode="auto">
          <a:xfrm>
            <a:off x="3001963" y="5439835"/>
            <a:ext cx="190500" cy="158750"/>
            <a:chOff x="3621881" y="6465094"/>
            <a:chExt cx="190500" cy="190500"/>
          </a:xfrm>
        </p:grpSpPr>
        <p:sp>
          <p:nvSpPr>
            <p:cNvPr id="28" name="Oval 21"/>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29" name="Oval 22"/>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30" name="Group 23"/>
          <p:cNvGrpSpPr>
            <a:grpSpLocks/>
          </p:cNvGrpSpPr>
          <p:nvPr/>
        </p:nvGrpSpPr>
        <p:grpSpPr bwMode="auto">
          <a:xfrm>
            <a:off x="920750" y="5439835"/>
            <a:ext cx="190500" cy="158750"/>
            <a:chOff x="3621881" y="6465094"/>
            <a:chExt cx="190500" cy="190500"/>
          </a:xfrm>
        </p:grpSpPr>
        <p:sp>
          <p:nvSpPr>
            <p:cNvPr id="31" name="Oval 24"/>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32" name="Oval 25"/>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33" name="Group 26"/>
          <p:cNvGrpSpPr>
            <a:grpSpLocks/>
          </p:cNvGrpSpPr>
          <p:nvPr/>
        </p:nvGrpSpPr>
        <p:grpSpPr bwMode="auto">
          <a:xfrm>
            <a:off x="5084763" y="5439835"/>
            <a:ext cx="190500" cy="158750"/>
            <a:chOff x="3621881" y="6465094"/>
            <a:chExt cx="190500" cy="190500"/>
          </a:xfrm>
        </p:grpSpPr>
        <p:sp>
          <p:nvSpPr>
            <p:cNvPr id="34" name="Oval 27"/>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35" name="Oval 28"/>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36" name="Group 29"/>
          <p:cNvGrpSpPr>
            <a:grpSpLocks/>
          </p:cNvGrpSpPr>
          <p:nvPr/>
        </p:nvGrpSpPr>
        <p:grpSpPr bwMode="auto">
          <a:xfrm>
            <a:off x="7167563" y="5439835"/>
            <a:ext cx="190500" cy="158750"/>
            <a:chOff x="3621881" y="6465094"/>
            <a:chExt cx="190500" cy="190500"/>
          </a:xfrm>
        </p:grpSpPr>
        <p:sp>
          <p:nvSpPr>
            <p:cNvPr id="37" name="Oval 30"/>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38" name="Oval 37"/>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sp>
        <p:nvSpPr>
          <p:cNvPr id="39" name="TextBox 38"/>
          <p:cNvSpPr txBox="1"/>
          <p:nvPr/>
        </p:nvSpPr>
        <p:spPr>
          <a:xfrm>
            <a:off x="1520818" y="5302250"/>
            <a:ext cx="955711" cy="215444"/>
          </a:xfrm>
          <a:prstGeom prst="rect">
            <a:avLst/>
          </a:prstGeom>
          <a:noFill/>
        </p:spPr>
        <p:txBody>
          <a:bodyPr wrap="none">
            <a:spAutoFit/>
          </a:bodyPr>
          <a:lstStyle/>
          <a:p>
            <a:pPr algn="ctr" fontAlgn="base">
              <a:spcBef>
                <a:spcPct val="0"/>
              </a:spcBef>
              <a:spcAft>
                <a:spcPct val="0"/>
              </a:spcAft>
              <a:defRPr/>
            </a:pPr>
            <a:r>
              <a:rPr lang="fr-CH" sz="800" spc="600" dirty="0" err="1">
                <a:solidFill>
                  <a:srgbClr val="00B0F0"/>
                </a:solidFill>
                <a:effectLst>
                  <a:outerShdw blurRad="50800" dist="38100" dir="2700000" algn="tl" rotWithShape="0">
                    <a:prstClr val="black">
                      <a:alpha val="40000"/>
                    </a:prstClr>
                  </a:outerShdw>
                </a:effectLst>
              </a:rPr>
              <a:t>growth</a:t>
            </a:r>
            <a:endParaRPr lang="en-US" sz="800" spc="600" dirty="0">
              <a:solidFill>
                <a:srgbClr val="00B0F0"/>
              </a:solidFill>
              <a:effectLst>
                <a:outerShdw blurRad="50800" dist="38100" dir="2700000" algn="tl" rotWithShape="0">
                  <a:prstClr val="black">
                    <a:alpha val="40000"/>
                  </a:prstClr>
                </a:outerShdw>
              </a:effectLst>
            </a:endParaRPr>
          </a:p>
        </p:txBody>
      </p:sp>
      <p:sp>
        <p:nvSpPr>
          <p:cNvPr id="40" name="TextBox 39"/>
          <p:cNvSpPr txBox="1"/>
          <p:nvPr/>
        </p:nvSpPr>
        <p:spPr>
          <a:xfrm>
            <a:off x="3637404" y="5302250"/>
            <a:ext cx="1027845" cy="215444"/>
          </a:xfrm>
          <a:prstGeom prst="rect">
            <a:avLst/>
          </a:prstGeom>
          <a:noFill/>
        </p:spPr>
        <p:txBody>
          <a:bodyPr wrap="none">
            <a:spAutoFit/>
          </a:bodyPr>
          <a:lstStyle/>
          <a:p>
            <a:pPr algn="ctr" fontAlgn="base">
              <a:spcBef>
                <a:spcPct val="0"/>
              </a:spcBef>
              <a:spcAft>
                <a:spcPct val="0"/>
              </a:spcAft>
              <a:defRPr/>
            </a:pPr>
            <a:r>
              <a:rPr lang="fr-CH" sz="800" spc="600" dirty="0" err="1" smtClean="0">
                <a:solidFill>
                  <a:srgbClr val="00B0F0"/>
                </a:solidFill>
                <a:effectLst>
                  <a:outerShdw blurRad="50800" dist="38100" dir="2700000" algn="tl" rotWithShape="0">
                    <a:prstClr val="black">
                      <a:alpha val="40000"/>
                    </a:prstClr>
                  </a:outerShdw>
                </a:effectLst>
              </a:rPr>
              <a:t>effects</a:t>
            </a:r>
            <a:endParaRPr lang="en-US" sz="800" spc="600" dirty="0">
              <a:solidFill>
                <a:srgbClr val="00B0F0"/>
              </a:solidFill>
              <a:effectLst>
                <a:outerShdw blurRad="50800" dist="38100" dir="2700000" algn="tl" rotWithShape="0">
                  <a:prstClr val="black">
                    <a:alpha val="40000"/>
                  </a:prstClr>
                </a:outerShdw>
              </a:effectLst>
            </a:endParaRPr>
          </a:p>
        </p:txBody>
      </p:sp>
      <p:sp>
        <p:nvSpPr>
          <p:cNvPr id="41" name="TextBox 40"/>
          <p:cNvSpPr txBox="1"/>
          <p:nvPr/>
        </p:nvSpPr>
        <p:spPr>
          <a:xfrm>
            <a:off x="5703042" y="5302250"/>
            <a:ext cx="1127232" cy="215444"/>
          </a:xfrm>
          <a:prstGeom prst="rect">
            <a:avLst/>
          </a:prstGeom>
          <a:noFill/>
        </p:spPr>
        <p:txBody>
          <a:bodyPr wrap="none">
            <a:spAutoFit/>
          </a:bodyPr>
          <a:lstStyle/>
          <a:p>
            <a:pPr algn="ctr" fontAlgn="base">
              <a:spcBef>
                <a:spcPct val="0"/>
              </a:spcBef>
              <a:spcAft>
                <a:spcPct val="0"/>
              </a:spcAft>
              <a:defRPr/>
            </a:pPr>
            <a:r>
              <a:rPr lang="fr-CH" sz="800" spc="600" dirty="0" err="1" smtClean="0">
                <a:solidFill>
                  <a:srgbClr val="00B0F0"/>
                </a:solidFill>
                <a:effectLst>
                  <a:outerShdw blurRad="50800" dist="38100" dir="2700000" algn="tl" rotWithShape="0">
                    <a:prstClr val="black">
                      <a:alpha val="40000"/>
                    </a:prstClr>
                  </a:outerShdw>
                </a:effectLst>
              </a:rPr>
              <a:t>piloting</a:t>
            </a:r>
            <a:endParaRPr lang="en-US" sz="800" spc="600" dirty="0">
              <a:solidFill>
                <a:srgbClr val="00B0F0"/>
              </a:solidFill>
              <a:effectLst>
                <a:outerShdw blurRad="50800" dist="38100" dir="2700000" algn="tl" rotWithShape="0">
                  <a:prstClr val="black">
                    <a:alpha val="40000"/>
                  </a:prstClr>
                </a:outerShdw>
              </a:effectLst>
            </a:endParaRPr>
          </a:p>
        </p:txBody>
      </p:sp>
      <p:sp>
        <p:nvSpPr>
          <p:cNvPr id="47" name="Freeform 5"/>
          <p:cNvSpPr>
            <a:spLocks/>
          </p:cNvSpPr>
          <p:nvPr/>
        </p:nvSpPr>
        <p:spPr bwMode="auto">
          <a:xfrm rot="-5400000">
            <a:off x="6441967" y="5333335"/>
            <a:ext cx="341313" cy="373062"/>
          </a:xfrm>
          <a:custGeom>
            <a:avLst/>
            <a:gdLst>
              <a:gd name="T0" fmla="*/ 2147483647 w 3130"/>
              <a:gd name="T1" fmla="*/ 2147483647 h 2850"/>
              <a:gd name="T2" fmla="*/ 2147483647 w 3130"/>
              <a:gd name="T3" fmla="*/ 2086969172 h 2850"/>
              <a:gd name="T4" fmla="*/ 2147483647 w 3130"/>
              <a:gd name="T5" fmla="*/ 1620207350 h 2850"/>
              <a:gd name="T6" fmla="*/ 2147483647 w 3130"/>
              <a:gd name="T7" fmla="*/ 1166896048 h 2850"/>
              <a:gd name="T8" fmla="*/ 2147483647 w 3130"/>
              <a:gd name="T9" fmla="*/ 677705084 h 2850"/>
              <a:gd name="T10" fmla="*/ 2147483647 w 3130"/>
              <a:gd name="T11" fmla="*/ 538572723 h 2850"/>
              <a:gd name="T12" fmla="*/ 2147483647 w 3130"/>
              <a:gd name="T13" fmla="*/ 412908032 h 2850"/>
              <a:gd name="T14" fmla="*/ 2147483647 w 3130"/>
              <a:gd name="T15" fmla="*/ 345586442 h 2850"/>
              <a:gd name="T16" fmla="*/ 2147483647 w 3130"/>
              <a:gd name="T17" fmla="*/ 143621671 h 2850"/>
              <a:gd name="T18" fmla="*/ 2147483647 w 3130"/>
              <a:gd name="T19" fmla="*/ 453294154 h 2850"/>
              <a:gd name="T20" fmla="*/ 2147483647 w 3130"/>
              <a:gd name="T21" fmla="*/ 179518482 h 2850"/>
              <a:gd name="T22" fmla="*/ 2147483647 w 3130"/>
              <a:gd name="T23" fmla="*/ 246840072 h 2850"/>
              <a:gd name="T24" fmla="*/ 2147483647 w 3130"/>
              <a:gd name="T25" fmla="*/ 0 h 2850"/>
              <a:gd name="T26" fmla="*/ 2147483647 w 3130"/>
              <a:gd name="T27" fmla="*/ 255818562 h 2850"/>
              <a:gd name="T28" fmla="*/ 2147483647 w 3130"/>
              <a:gd name="T29" fmla="*/ 345586442 h 2850"/>
              <a:gd name="T30" fmla="*/ 2147483647 w 3130"/>
              <a:gd name="T31" fmla="*/ 444315664 h 2850"/>
              <a:gd name="T32" fmla="*/ 2147483647 w 3130"/>
              <a:gd name="T33" fmla="*/ 592426514 h 2850"/>
              <a:gd name="T34" fmla="*/ 2147483647 w 3130"/>
              <a:gd name="T35" fmla="*/ 834777406 h 2850"/>
              <a:gd name="T36" fmla="*/ 2147483647 w 3130"/>
              <a:gd name="T37" fmla="*/ 1306028539 h 2850"/>
              <a:gd name="T38" fmla="*/ 2147483647 w 3130"/>
              <a:gd name="T39" fmla="*/ 1790747342 h 2850"/>
              <a:gd name="T40" fmla="*/ 2147483647 w 3130"/>
              <a:gd name="T41" fmla="*/ 2147483647 h 2850"/>
              <a:gd name="T42" fmla="*/ 17944881 w 3130"/>
              <a:gd name="T43" fmla="*/ 1902944233 h 2850"/>
              <a:gd name="T44" fmla="*/ 4486220 w 3130"/>
              <a:gd name="T45" fmla="*/ 2147483647 h 2850"/>
              <a:gd name="T46" fmla="*/ 35872489 w 3130"/>
              <a:gd name="T47" fmla="*/ 2147483647 h 2850"/>
              <a:gd name="T48" fmla="*/ 143524502 w 3130"/>
              <a:gd name="T49" fmla="*/ 2147483647 h 2850"/>
              <a:gd name="T50" fmla="*/ 1058471346 w 3130"/>
              <a:gd name="T51" fmla="*/ 2147483647 h 2850"/>
              <a:gd name="T52" fmla="*/ 1403823808 w 3130"/>
              <a:gd name="T53" fmla="*/ 2147483647 h 2850"/>
              <a:gd name="T54" fmla="*/ 2147483647 w 3130"/>
              <a:gd name="T55" fmla="*/ 2147483647 h 2850"/>
              <a:gd name="T56" fmla="*/ 2147483647 w 3130"/>
              <a:gd name="T57" fmla="*/ 2147483647 h 2850"/>
              <a:gd name="T58" fmla="*/ 2147483647 w 3130"/>
              <a:gd name="T59" fmla="*/ 2147483647 h 2850"/>
              <a:gd name="T60" fmla="*/ 2147483647 w 3130"/>
              <a:gd name="T61" fmla="*/ 2147483647 h 2850"/>
              <a:gd name="T62" fmla="*/ 2147483647 w 3130"/>
              <a:gd name="T63" fmla="*/ 2147483647 h 2850"/>
              <a:gd name="T64" fmla="*/ 2147483647 w 3130"/>
              <a:gd name="T65" fmla="*/ 2147483647 h 2850"/>
              <a:gd name="T66" fmla="*/ 2147483647 w 3130"/>
              <a:gd name="T67" fmla="*/ 2147483647 h 2850"/>
              <a:gd name="T68" fmla="*/ 2147483647 w 3130"/>
              <a:gd name="T69" fmla="*/ 2147483647 h 2850"/>
              <a:gd name="T70" fmla="*/ 2147483647 w 3130"/>
              <a:gd name="T71" fmla="*/ 2147483647 h 2850"/>
              <a:gd name="T72" fmla="*/ 2147483647 w 3130"/>
              <a:gd name="T73" fmla="*/ 2147483647 h 2850"/>
              <a:gd name="T74" fmla="*/ 2147483647 w 3130"/>
              <a:gd name="T75" fmla="*/ 2147483647 h 2850"/>
              <a:gd name="T76" fmla="*/ 2147483647 w 3130"/>
              <a:gd name="T77" fmla="*/ 2147483647 h 2850"/>
              <a:gd name="T78" fmla="*/ 2147483647 w 3130"/>
              <a:gd name="T79" fmla="*/ 2147483647 h 2850"/>
              <a:gd name="T80" fmla="*/ 2147483647 w 3130"/>
              <a:gd name="T81" fmla="*/ 2147483647 h 2850"/>
              <a:gd name="T82" fmla="*/ 2147483647 w 3130"/>
              <a:gd name="T83" fmla="*/ 2147483647 h 2850"/>
              <a:gd name="T84" fmla="*/ 2147483647 w 3130"/>
              <a:gd name="T85" fmla="*/ 2147483647 h 2850"/>
              <a:gd name="T86" fmla="*/ 2147483647 w 3130"/>
              <a:gd name="T87" fmla="*/ 2147483647 h 2850"/>
              <a:gd name="T88" fmla="*/ 2147483647 w 3130"/>
              <a:gd name="T89" fmla="*/ 2147483647 h 2850"/>
              <a:gd name="T90" fmla="*/ 2147483647 w 3130"/>
              <a:gd name="T91" fmla="*/ 2147483647 h 2850"/>
              <a:gd name="T92" fmla="*/ 2147483647 w 3130"/>
              <a:gd name="T93" fmla="*/ 2147483647 h 2850"/>
              <a:gd name="T94" fmla="*/ 2147483647 w 3130"/>
              <a:gd name="T95" fmla="*/ 2147483647 h 2850"/>
              <a:gd name="T96" fmla="*/ 2147483647 w 3130"/>
              <a:gd name="T97" fmla="*/ 2147483647 h 2850"/>
              <a:gd name="T98" fmla="*/ 2147483647 w 3130"/>
              <a:gd name="T99" fmla="*/ 2147483647 h 2850"/>
              <a:gd name="T100" fmla="*/ 2147483647 w 3130"/>
              <a:gd name="T101" fmla="*/ 2147483647 h 285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30" h="2850">
                <a:moveTo>
                  <a:pt x="3122" y="848"/>
                </a:moveTo>
                <a:lnTo>
                  <a:pt x="2008" y="1320"/>
                </a:lnTo>
                <a:lnTo>
                  <a:pt x="1708" y="1392"/>
                </a:lnTo>
                <a:lnTo>
                  <a:pt x="1706" y="1076"/>
                </a:lnTo>
                <a:lnTo>
                  <a:pt x="1704" y="930"/>
                </a:lnTo>
                <a:lnTo>
                  <a:pt x="1702" y="798"/>
                </a:lnTo>
                <a:lnTo>
                  <a:pt x="1698" y="722"/>
                </a:lnTo>
                <a:lnTo>
                  <a:pt x="1694" y="650"/>
                </a:lnTo>
                <a:lnTo>
                  <a:pt x="1688" y="582"/>
                </a:lnTo>
                <a:lnTo>
                  <a:pt x="1680" y="520"/>
                </a:lnTo>
                <a:lnTo>
                  <a:pt x="1868" y="372"/>
                </a:lnTo>
                <a:lnTo>
                  <a:pt x="1956" y="302"/>
                </a:lnTo>
                <a:lnTo>
                  <a:pt x="2008" y="264"/>
                </a:lnTo>
                <a:lnTo>
                  <a:pt x="2044" y="240"/>
                </a:lnTo>
                <a:lnTo>
                  <a:pt x="2082" y="212"/>
                </a:lnTo>
                <a:lnTo>
                  <a:pt x="2100" y="198"/>
                </a:lnTo>
                <a:lnTo>
                  <a:pt x="2114" y="184"/>
                </a:lnTo>
                <a:lnTo>
                  <a:pt x="2126" y="168"/>
                </a:lnTo>
                <a:lnTo>
                  <a:pt x="2134" y="154"/>
                </a:lnTo>
                <a:lnTo>
                  <a:pt x="2138" y="138"/>
                </a:lnTo>
                <a:lnTo>
                  <a:pt x="2144" y="114"/>
                </a:lnTo>
                <a:lnTo>
                  <a:pt x="2152" y="64"/>
                </a:lnTo>
                <a:lnTo>
                  <a:pt x="2160" y="0"/>
                </a:lnTo>
                <a:lnTo>
                  <a:pt x="1614" y="202"/>
                </a:lnTo>
                <a:lnTo>
                  <a:pt x="1598" y="148"/>
                </a:lnTo>
                <a:lnTo>
                  <a:pt x="1584" y="110"/>
                </a:lnTo>
                <a:lnTo>
                  <a:pt x="1570" y="80"/>
                </a:lnTo>
                <a:lnTo>
                  <a:pt x="1560" y="80"/>
                </a:lnTo>
                <a:lnTo>
                  <a:pt x="1546" y="110"/>
                </a:lnTo>
                <a:lnTo>
                  <a:pt x="1532" y="148"/>
                </a:lnTo>
                <a:lnTo>
                  <a:pt x="1516" y="202"/>
                </a:lnTo>
                <a:lnTo>
                  <a:pt x="970" y="0"/>
                </a:lnTo>
                <a:lnTo>
                  <a:pt x="978" y="64"/>
                </a:lnTo>
                <a:lnTo>
                  <a:pt x="988" y="114"/>
                </a:lnTo>
                <a:lnTo>
                  <a:pt x="992" y="138"/>
                </a:lnTo>
                <a:lnTo>
                  <a:pt x="998" y="154"/>
                </a:lnTo>
                <a:lnTo>
                  <a:pt x="1004" y="168"/>
                </a:lnTo>
                <a:lnTo>
                  <a:pt x="1016" y="184"/>
                </a:lnTo>
                <a:lnTo>
                  <a:pt x="1032" y="198"/>
                </a:lnTo>
                <a:lnTo>
                  <a:pt x="1050" y="212"/>
                </a:lnTo>
                <a:lnTo>
                  <a:pt x="1086" y="240"/>
                </a:lnTo>
                <a:lnTo>
                  <a:pt x="1122" y="264"/>
                </a:lnTo>
                <a:lnTo>
                  <a:pt x="1174" y="302"/>
                </a:lnTo>
                <a:lnTo>
                  <a:pt x="1262" y="372"/>
                </a:lnTo>
                <a:lnTo>
                  <a:pt x="1450" y="520"/>
                </a:lnTo>
                <a:lnTo>
                  <a:pt x="1444" y="582"/>
                </a:lnTo>
                <a:lnTo>
                  <a:pt x="1438" y="650"/>
                </a:lnTo>
                <a:lnTo>
                  <a:pt x="1432" y="722"/>
                </a:lnTo>
                <a:lnTo>
                  <a:pt x="1430" y="798"/>
                </a:lnTo>
                <a:lnTo>
                  <a:pt x="1426" y="930"/>
                </a:lnTo>
                <a:lnTo>
                  <a:pt x="1424" y="1076"/>
                </a:lnTo>
                <a:lnTo>
                  <a:pt x="1424" y="1392"/>
                </a:lnTo>
                <a:lnTo>
                  <a:pt x="1122" y="1320"/>
                </a:lnTo>
                <a:lnTo>
                  <a:pt x="8" y="848"/>
                </a:lnTo>
                <a:lnTo>
                  <a:pt x="0" y="958"/>
                </a:lnTo>
                <a:lnTo>
                  <a:pt x="2" y="966"/>
                </a:lnTo>
                <a:lnTo>
                  <a:pt x="4" y="978"/>
                </a:lnTo>
                <a:lnTo>
                  <a:pt x="8" y="990"/>
                </a:lnTo>
                <a:lnTo>
                  <a:pt x="16" y="1006"/>
                </a:lnTo>
                <a:lnTo>
                  <a:pt x="28" y="1024"/>
                </a:lnTo>
                <a:lnTo>
                  <a:pt x="44" y="1042"/>
                </a:lnTo>
                <a:lnTo>
                  <a:pt x="64" y="1058"/>
                </a:lnTo>
                <a:lnTo>
                  <a:pt x="472" y="1366"/>
                </a:lnTo>
                <a:lnTo>
                  <a:pt x="472" y="1674"/>
                </a:lnTo>
                <a:lnTo>
                  <a:pt x="626" y="1674"/>
                </a:lnTo>
                <a:lnTo>
                  <a:pt x="626" y="1484"/>
                </a:lnTo>
                <a:lnTo>
                  <a:pt x="904" y="1694"/>
                </a:lnTo>
                <a:lnTo>
                  <a:pt x="904" y="1984"/>
                </a:lnTo>
                <a:lnTo>
                  <a:pt x="1058" y="1984"/>
                </a:lnTo>
                <a:lnTo>
                  <a:pt x="1058" y="1812"/>
                </a:lnTo>
                <a:lnTo>
                  <a:pt x="1350" y="2032"/>
                </a:lnTo>
                <a:lnTo>
                  <a:pt x="1378" y="2070"/>
                </a:lnTo>
                <a:lnTo>
                  <a:pt x="1404" y="2108"/>
                </a:lnTo>
                <a:lnTo>
                  <a:pt x="1428" y="2148"/>
                </a:lnTo>
                <a:lnTo>
                  <a:pt x="1430" y="2302"/>
                </a:lnTo>
                <a:lnTo>
                  <a:pt x="1430" y="2364"/>
                </a:lnTo>
                <a:lnTo>
                  <a:pt x="1434" y="2444"/>
                </a:lnTo>
                <a:lnTo>
                  <a:pt x="1442" y="2534"/>
                </a:lnTo>
                <a:lnTo>
                  <a:pt x="1446" y="2582"/>
                </a:lnTo>
                <a:lnTo>
                  <a:pt x="1454" y="2626"/>
                </a:lnTo>
                <a:lnTo>
                  <a:pt x="1462" y="2670"/>
                </a:lnTo>
                <a:lnTo>
                  <a:pt x="1470" y="2712"/>
                </a:lnTo>
                <a:lnTo>
                  <a:pt x="1482" y="2750"/>
                </a:lnTo>
                <a:lnTo>
                  <a:pt x="1494" y="2784"/>
                </a:lnTo>
                <a:lnTo>
                  <a:pt x="1510" y="2812"/>
                </a:lnTo>
                <a:lnTo>
                  <a:pt x="1518" y="2822"/>
                </a:lnTo>
                <a:lnTo>
                  <a:pt x="1526" y="2832"/>
                </a:lnTo>
                <a:lnTo>
                  <a:pt x="1534" y="2840"/>
                </a:lnTo>
                <a:lnTo>
                  <a:pt x="1544" y="2846"/>
                </a:lnTo>
                <a:lnTo>
                  <a:pt x="1554" y="2850"/>
                </a:lnTo>
                <a:lnTo>
                  <a:pt x="1566" y="2850"/>
                </a:lnTo>
                <a:lnTo>
                  <a:pt x="1576" y="2850"/>
                </a:lnTo>
                <a:lnTo>
                  <a:pt x="1586" y="2846"/>
                </a:lnTo>
                <a:lnTo>
                  <a:pt x="1596" y="2840"/>
                </a:lnTo>
                <a:lnTo>
                  <a:pt x="1604" y="2832"/>
                </a:lnTo>
                <a:lnTo>
                  <a:pt x="1614" y="2822"/>
                </a:lnTo>
                <a:lnTo>
                  <a:pt x="1622" y="2812"/>
                </a:lnTo>
                <a:lnTo>
                  <a:pt x="1636" y="2784"/>
                </a:lnTo>
                <a:lnTo>
                  <a:pt x="1648" y="2750"/>
                </a:lnTo>
                <a:lnTo>
                  <a:pt x="1660" y="2712"/>
                </a:lnTo>
                <a:lnTo>
                  <a:pt x="1670" y="2670"/>
                </a:lnTo>
                <a:lnTo>
                  <a:pt x="1678" y="2626"/>
                </a:lnTo>
                <a:lnTo>
                  <a:pt x="1684" y="2582"/>
                </a:lnTo>
                <a:lnTo>
                  <a:pt x="1690" y="2534"/>
                </a:lnTo>
                <a:lnTo>
                  <a:pt x="1696" y="2444"/>
                </a:lnTo>
                <a:lnTo>
                  <a:pt x="1700" y="2364"/>
                </a:lnTo>
                <a:lnTo>
                  <a:pt x="1702" y="2302"/>
                </a:lnTo>
                <a:lnTo>
                  <a:pt x="1702" y="2148"/>
                </a:lnTo>
                <a:lnTo>
                  <a:pt x="1726" y="2108"/>
                </a:lnTo>
                <a:lnTo>
                  <a:pt x="1752" y="2070"/>
                </a:lnTo>
                <a:lnTo>
                  <a:pt x="1782" y="2032"/>
                </a:lnTo>
                <a:lnTo>
                  <a:pt x="2072" y="1812"/>
                </a:lnTo>
                <a:lnTo>
                  <a:pt x="2072" y="1984"/>
                </a:lnTo>
                <a:lnTo>
                  <a:pt x="2226" y="1984"/>
                </a:lnTo>
                <a:lnTo>
                  <a:pt x="2226" y="1694"/>
                </a:lnTo>
                <a:lnTo>
                  <a:pt x="2504" y="1484"/>
                </a:lnTo>
                <a:lnTo>
                  <a:pt x="2504" y="1674"/>
                </a:lnTo>
                <a:lnTo>
                  <a:pt x="2658" y="1674"/>
                </a:lnTo>
                <a:lnTo>
                  <a:pt x="2658" y="1366"/>
                </a:lnTo>
                <a:lnTo>
                  <a:pt x="3066" y="1058"/>
                </a:lnTo>
                <a:lnTo>
                  <a:pt x="3088" y="1042"/>
                </a:lnTo>
                <a:lnTo>
                  <a:pt x="3102" y="1024"/>
                </a:lnTo>
                <a:lnTo>
                  <a:pt x="3114" y="1006"/>
                </a:lnTo>
                <a:lnTo>
                  <a:pt x="3122" y="990"/>
                </a:lnTo>
                <a:lnTo>
                  <a:pt x="3126" y="978"/>
                </a:lnTo>
                <a:lnTo>
                  <a:pt x="3130" y="966"/>
                </a:lnTo>
                <a:lnTo>
                  <a:pt x="3130" y="958"/>
                </a:lnTo>
                <a:lnTo>
                  <a:pt x="3122" y="848"/>
                </a:lnTo>
                <a:close/>
              </a:path>
            </a:pathLst>
          </a:custGeom>
          <a:solidFill>
            <a:srgbClr val="002060"/>
          </a:solidFill>
          <a:ln w="9525">
            <a:solidFill>
              <a:srgbClr val="00B0F0"/>
            </a:solidFill>
            <a:round/>
            <a:headEnd/>
            <a:tailEnd/>
          </a:ln>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42" name="Rectangle 41"/>
          <p:cNvSpPr/>
          <p:nvPr/>
        </p:nvSpPr>
        <p:spPr bwMode="auto">
          <a:xfrm>
            <a:off x="0" y="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
        <p:nvSpPr>
          <p:cNvPr id="43" name="Rectangle 42"/>
          <p:cNvSpPr/>
          <p:nvPr/>
        </p:nvSpPr>
        <p:spPr bwMode="auto">
          <a:xfrm>
            <a:off x="8382000" y="860"/>
            <a:ext cx="762000" cy="5715000"/>
          </a:xfrm>
          <a:prstGeom prst="rect">
            <a:avLst/>
          </a:prstGeom>
          <a:solidFill>
            <a:schemeClr val="tx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1" charset="0"/>
            </a:endParaRPr>
          </a:p>
        </p:txBody>
      </p:sp>
    </p:spTree>
    <p:extLst>
      <p:ext uri="{BB962C8B-B14F-4D97-AF65-F5344CB8AC3E}">
        <p14:creationId xmlns:p14="http://schemas.microsoft.com/office/powerpoint/2010/main" val="1920585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a:ext>
            </a:extLst>
          </a:blip>
          <a:srcRect t="-1" b="5417"/>
          <a:stretch/>
        </p:blipFill>
        <p:spPr bwMode="auto">
          <a:xfrm>
            <a:off x="772001" y="948670"/>
            <a:ext cx="7607991" cy="4788819"/>
          </a:xfrm>
          <a:prstGeom prst="rect">
            <a:avLst/>
          </a:prstGeom>
          <a:noFill/>
          <a:extLst>
            <a:ext uri="{909E8E84-426E-40DD-AFC4-6F175D3DCCD1}">
              <a14:hiddenFill xmlns:a14="http://schemas.microsoft.com/office/drawing/2010/main">
                <a:solidFill>
                  <a:srgbClr val="FFFFFF"/>
                </a:solidFill>
              </a14:hiddenFill>
            </a:ext>
          </a:extLst>
        </p:spPr>
      </p:pic>
      <p:sp>
        <p:nvSpPr>
          <p:cNvPr id="17410" name="Title 1"/>
          <p:cNvSpPr>
            <a:spLocks noGrp="1"/>
          </p:cNvSpPr>
          <p:nvPr>
            <p:ph type="title"/>
          </p:nvPr>
        </p:nvSpPr>
        <p:spPr/>
        <p:txBody>
          <a:bodyPr/>
          <a:lstStyle/>
          <a:p>
            <a:r>
              <a:rPr lang="fr-CH" dirty="0" smtClean="0"/>
              <a:t>The </a:t>
            </a:r>
            <a:r>
              <a:rPr lang="fr-CH" dirty="0" err="1" smtClean="0"/>
              <a:t>journey</a:t>
            </a:r>
            <a:r>
              <a:rPr lang="fr-CH" dirty="0" smtClean="0"/>
              <a:t> </a:t>
            </a:r>
            <a:r>
              <a:rPr lang="fr-CH" dirty="0" err="1" smtClean="0"/>
              <a:t>ahead</a:t>
            </a:r>
            <a:endParaRPr lang="en-US" dirty="0" smtClean="0"/>
          </a:p>
        </p:txBody>
      </p:sp>
      <p:sp>
        <p:nvSpPr>
          <p:cNvPr id="23" name="TextBox 22"/>
          <p:cNvSpPr txBox="1"/>
          <p:nvPr/>
        </p:nvSpPr>
        <p:spPr>
          <a:xfrm>
            <a:off x="1068561" y="1026308"/>
            <a:ext cx="3526354" cy="1631216"/>
          </a:xfrm>
          <a:prstGeom prst="rect">
            <a:avLst/>
          </a:prstGeom>
          <a:solidFill>
            <a:srgbClr val="0070C0">
              <a:alpha val="70000"/>
            </a:srgbClr>
          </a:solidFill>
          <a:effectLst>
            <a:softEdge rad="31750"/>
          </a:effectLst>
        </p:spPr>
        <p:txBody>
          <a:bodyPr wrap="square" rtlCol="0">
            <a:spAutoFit/>
          </a:bodyPr>
          <a:lstStyle/>
          <a:p>
            <a:pPr marL="288000" indent="-288000" fontAlgn="base">
              <a:spcBef>
                <a:spcPct val="0"/>
              </a:spcBef>
              <a:spcAft>
                <a:spcPts val="1200"/>
              </a:spcAft>
              <a:buFontTx/>
              <a:buBlip>
                <a:blip r:embed="rId4"/>
              </a:buBlip>
            </a:pPr>
            <a:r>
              <a:rPr lang="fr-CH" sz="2000" dirty="0" smtClean="0">
                <a:solidFill>
                  <a:srgbClr val="FFFFFF"/>
                </a:solidFill>
                <a:effectLst>
                  <a:outerShdw blurRad="38100" dist="50800" dir="2700000" algn="tl">
                    <a:srgbClr val="000000">
                      <a:alpha val="43137"/>
                    </a:srgbClr>
                  </a:outerShdw>
                </a:effectLst>
              </a:rPr>
              <a:t>The future </a:t>
            </a:r>
            <a:r>
              <a:rPr lang="fr-CH" sz="2000" dirty="0" err="1" smtClean="0">
                <a:solidFill>
                  <a:srgbClr val="FFFFFF"/>
                </a:solidFill>
                <a:effectLst>
                  <a:outerShdw blurRad="38100" dist="50800" dir="2700000" algn="tl">
                    <a:srgbClr val="000000">
                      <a:alpha val="43137"/>
                    </a:srgbClr>
                  </a:outerShdw>
                </a:effectLst>
              </a:rPr>
              <a:t>is</a:t>
            </a:r>
            <a:r>
              <a:rPr lang="fr-CH" sz="2000" dirty="0" smtClean="0">
                <a:solidFill>
                  <a:srgbClr val="FFFFFF"/>
                </a:solidFill>
                <a:effectLst>
                  <a:outerShdw blurRad="38100" dist="50800" dir="2700000" algn="tl">
                    <a:srgbClr val="000000">
                      <a:alpha val="43137"/>
                    </a:srgbClr>
                  </a:outerShdw>
                </a:effectLst>
              </a:rPr>
              <a:t> </a:t>
            </a:r>
            <a:r>
              <a:rPr lang="fr-CH" sz="2000" dirty="0" err="1" smtClean="0">
                <a:solidFill>
                  <a:srgbClr val="FFFFFF"/>
                </a:solidFill>
                <a:effectLst>
                  <a:outerShdw blurRad="38100" dist="50800" dir="2700000" algn="tl">
                    <a:srgbClr val="000000">
                      <a:alpha val="43137"/>
                    </a:srgbClr>
                  </a:outerShdw>
                </a:effectLst>
              </a:rPr>
              <a:t>bright</a:t>
            </a:r>
            <a:r>
              <a:rPr lang="fr-CH" sz="2000" dirty="0" smtClean="0">
                <a:solidFill>
                  <a:srgbClr val="FFFFFF"/>
                </a:solidFill>
                <a:effectLst>
                  <a:outerShdw blurRad="38100" dist="50800" dir="2700000" algn="tl">
                    <a:srgbClr val="000000">
                      <a:alpha val="43137"/>
                    </a:srgbClr>
                  </a:outerShdw>
                </a:effectLst>
              </a:rPr>
              <a:t> </a:t>
            </a:r>
            <a:endParaRPr lang="fr-CH" sz="2000" dirty="0">
              <a:solidFill>
                <a:srgbClr val="FFFFFF"/>
              </a:solidFill>
              <a:effectLst>
                <a:outerShdw blurRad="38100" dist="50800" dir="2700000" algn="tl">
                  <a:srgbClr val="000000">
                    <a:alpha val="43137"/>
                  </a:srgbClr>
                </a:outerShdw>
              </a:effectLst>
            </a:endParaRPr>
          </a:p>
          <a:p>
            <a:pPr marL="288000" indent="-288000" fontAlgn="base">
              <a:spcBef>
                <a:spcPct val="0"/>
              </a:spcBef>
              <a:spcAft>
                <a:spcPts val="1200"/>
              </a:spcAft>
              <a:buFontTx/>
              <a:buBlip>
                <a:blip r:embed="rId4"/>
              </a:buBlip>
            </a:pPr>
            <a:r>
              <a:rPr lang="fr-CH" sz="2000" dirty="0" err="1" smtClean="0">
                <a:solidFill>
                  <a:srgbClr val="FFFFFF"/>
                </a:solidFill>
                <a:effectLst>
                  <a:outerShdw blurRad="38100" dist="50800" dir="2700000" algn="tl">
                    <a:srgbClr val="000000">
                      <a:alpha val="43137"/>
                    </a:srgbClr>
                  </a:outerShdw>
                </a:effectLst>
              </a:rPr>
              <a:t>Projects</a:t>
            </a:r>
            <a:r>
              <a:rPr lang="fr-CH" sz="2000" dirty="0" smtClean="0">
                <a:solidFill>
                  <a:srgbClr val="FFFFFF"/>
                </a:solidFill>
                <a:effectLst>
                  <a:outerShdw blurRad="38100" dist="50800" dir="2700000" algn="tl">
                    <a:srgbClr val="000000">
                      <a:alpha val="43137"/>
                    </a:srgbClr>
                  </a:outerShdw>
                </a:effectLst>
              </a:rPr>
              <a:t> are </a:t>
            </a:r>
            <a:r>
              <a:rPr lang="fr-CH" sz="2000" dirty="0" err="1" smtClean="0">
                <a:solidFill>
                  <a:srgbClr val="FFFFFF"/>
                </a:solidFill>
                <a:effectLst>
                  <a:outerShdw blurRad="38100" dist="50800" dir="2700000" algn="tl">
                    <a:srgbClr val="000000">
                      <a:alpha val="43137"/>
                    </a:srgbClr>
                  </a:outerShdw>
                </a:effectLst>
              </a:rPr>
              <a:t>launched</a:t>
            </a:r>
            <a:r>
              <a:rPr lang="fr-CH" sz="2000" dirty="0" smtClean="0">
                <a:solidFill>
                  <a:srgbClr val="FFFFFF"/>
                </a:solidFill>
                <a:effectLst>
                  <a:outerShdw blurRad="38100" dist="50800" dir="2700000" algn="tl">
                    <a:srgbClr val="000000">
                      <a:alpha val="43137"/>
                    </a:srgbClr>
                  </a:outerShdw>
                </a:effectLst>
              </a:rPr>
              <a:t> </a:t>
            </a:r>
          </a:p>
          <a:p>
            <a:pPr marL="288000" indent="-288000" fontAlgn="base">
              <a:spcBef>
                <a:spcPct val="0"/>
              </a:spcBef>
              <a:spcAft>
                <a:spcPts val="1200"/>
              </a:spcAft>
              <a:buFontTx/>
              <a:buBlip>
                <a:blip r:embed="rId4"/>
              </a:buBlip>
            </a:pPr>
            <a:r>
              <a:rPr lang="en-US" sz="2000" dirty="0" smtClean="0">
                <a:solidFill>
                  <a:srgbClr val="FFFFFF"/>
                </a:solidFill>
                <a:effectLst>
                  <a:outerShdw blurRad="38100" dist="50800" dir="2700000" algn="tl">
                    <a:srgbClr val="000000">
                      <a:alpha val="43137"/>
                    </a:srgbClr>
                  </a:outerShdw>
                </a:effectLst>
              </a:rPr>
              <a:t>Change will require support from all</a:t>
            </a:r>
            <a:endParaRPr lang="fr-CH" sz="2000" dirty="0" smtClean="0">
              <a:solidFill>
                <a:srgbClr val="FFFFFF"/>
              </a:solidFill>
              <a:effectLst>
                <a:outerShdw blurRad="38100" dist="50800" dir="2700000" algn="tl">
                  <a:srgbClr val="000000">
                    <a:alpha val="43137"/>
                  </a:srgbClr>
                </a:outerShdw>
              </a:effectLst>
            </a:endParaRPr>
          </a:p>
        </p:txBody>
      </p:sp>
      <p:sp>
        <p:nvSpPr>
          <p:cNvPr id="43" name="Rectangle 4"/>
          <p:cNvSpPr>
            <a:spLocks noChangeArrowheads="1"/>
          </p:cNvSpPr>
          <p:nvPr/>
        </p:nvSpPr>
        <p:spPr bwMode="auto">
          <a:xfrm>
            <a:off x="11890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44" name="Rectangle 12"/>
          <p:cNvSpPr>
            <a:spLocks noChangeArrowheads="1"/>
          </p:cNvSpPr>
          <p:nvPr/>
        </p:nvSpPr>
        <p:spPr bwMode="auto">
          <a:xfrm>
            <a:off x="32718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45" name="Rectangle 16"/>
          <p:cNvSpPr>
            <a:spLocks noChangeArrowheads="1"/>
          </p:cNvSpPr>
          <p:nvPr/>
        </p:nvSpPr>
        <p:spPr bwMode="auto">
          <a:xfrm>
            <a:off x="5354638" y="5496719"/>
            <a:ext cx="1733550" cy="46302"/>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nvGrpSpPr>
          <p:cNvPr id="46" name="Group 20"/>
          <p:cNvGrpSpPr>
            <a:grpSpLocks/>
          </p:cNvGrpSpPr>
          <p:nvPr/>
        </p:nvGrpSpPr>
        <p:grpSpPr bwMode="auto">
          <a:xfrm>
            <a:off x="3001963" y="5439835"/>
            <a:ext cx="190500" cy="158750"/>
            <a:chOff x="3621881" y="6465094"/>
            <a:chExt cx="190500" cy="190500"/>
          </a:xfrm>
        </p:grpSpPr>
        <p:sp>
          <p:nvSpPr>
            <p:cNvPr id="47" name="Oval 21"/>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48" name="Oval 22"/>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49" name="Group 23"/>
          <p:cNvGrpSpPr>
            <a:grpSpLocks/>
          </p:cNvGrpSpPr>
          <p:nvPr/>
        </p:nvGrpSpPr>
        <p:grpSpPr bwMode="auto">
          <a:xfrm>
            <a:off x="920750" y="5439835"/>
            <a:ext cx="190500" cy="158750"/>
            <a:chOff x="3621881" y="6465094"/>
            <a:chExt cx="190500" cy="190500"/>
          </a:xfrm>
        </p:grpSpPr>
        <p:sp>
          <p:nvSpPr>
            <p:cNvPr id="50" name="Oval 24"/>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51" name="Oval 25"/>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52" name="Group 26"/>
          <p:cNvGrpSpPr>
            <a:grpSpLocks/>
          </p:cNvGrpSpPr>
          <p:nvPr/>
        </p:nvGrpSpPr>
        <p:grpSpPr bwMode="auto">
          <a:xfrm>
            <a:off x="5084763" y="5439835"/>
            <a:ext cx="190500" cy="158750"/>
            <a:chOff x="3621881" y="6465094"/>
            <a:chExt cx="190500" cy="190500"/>
          </a:xfrm>
        </p:grpSpPr>
        <p:sp>
          <p:nvSpPr>
            <p:cNvPr id="53" name="Oval 27"/>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54" name="Oval 28"/>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grpSp>
        <p:nvGrpSpPr>
          <p:cNvPr id="55" name="Group 29"/>
          <p:cNvGrpSpPr>
            <a:grpSpLocks/>
          </p:cNvGrpSpPr>
          <p:nvPr/>
        </p:nvGrpSpPr>
        <p:grpSpPr bwMode="auto">
          <a:xfrm>
            <a:off x="7167563" y="5439835"/>
            <a:ext cx="190500" cy="158750"/>
            <a:chOff x="3621881" y="6465094"/>
            <a:chExt cx="190500" cy="190500"/>
          </a:xfrm>
        </p:grpSpPr>
        <p:sp>
          <p:nvSpPr>
            <p:cNvPr id="56" name="Oval 30"/>
            <p:cNvSpPr>
              <a:spLocks noChangeArrowheads="1"/>
            </p:cNvSpPr>
            <p:nvPr/>
          </p:nvSpPr>
          <p:spPr bwMode="auto">
            <a:xfrm>
              <a:off x="3621881" y="6465094"/>
              <a:ext cx="190500" cy="190500"/>
            </a:xfrm>
            <a:prstGeom prst="ellipse">
              <a:avLst/>
            </a:prstGeom>
            <a:noFill/>
            <a:ln w="28575"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sp>
          <p:nvSpPr>
            <p:cNvPr id="57" name="Oval 56"/>
            <p:cNvSpPr>
              <a:spLocks noChangeArrowheads="1"/>
            </p:cNvSpPr>
            <p:nvPr/>
          </p:nvSpPr>
          <p:spPr bwMode="auto">
            <a:xfrm>
              <a:off x="3667126" y="6510339"/>
              <a:ext cx="100010" cy="100010"/>
            </a:xfrm>
            <a:prstGeom prst="ellipse">
              <a:avLst/>
            </a:prstGeom>
            <a:solidFill>
              <a:srgbClr val="00B0F0"/>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pPr algn="ctr" fontAlgn="base">
                <a:spcBef>
                  <a:spcPct val="0"/>
                </a:spcBef>
                <a:spcAft>
                  <a:spcPct val="0"/>
                </a:spcAft>
              </a:pPr>
              <a:endParaRPr lang="en-US" sz="1400">
                <a:solidFill>
                  <a:srgbClr val="000000"/>
                </a:solidFill>
                <a:latin typeface="Verdana" pitchFamily="34" charset="0"/>
              </a:endParaRPr>
            </a:p>
          </p:txBody>
        </p:sp>
      </p:grpSp>
      <p:sp>
        <p:nvSpPr>
          <p:cNvPr id="58" name="TextBox 57"/>
          <p:cNvSpPr txBox="1"/>
          <p:nvPr/>
        </p:nvSpPr>
        <p:spPr>
          <a:xfrm>
            <a:off x="1520818" y="5302250"/>
            <a:ext cx="955711" cy="215444"/>
          </a:xfrm>
          <a:prstGeom prst="rect">
            <a:avLst/>
          </a:prstGeom>
          <a:noFill/>
        </p:spPr>
        <p:txBody>
          <a:bodyPr wrap="none">
            <a:spAutoFit/>
          </a:bodyPr>
          <a:lstStyle/>
          <a:p>
            <a:pPr algn="ctr" fontAlgn="base">
              <a:spcBef>
                <a:spcPct val="0"/>
              </a:spcBef>
              <a:spcAft>
                <a:spcPct val="0"/>
              </a:spcAft>
              <a:defRPr/>
            </a:pPr>
            <a:r>
              <a:rPr lang="fr-CH" sz="800" spc="600" dirty="0" err="1">
                <a:solidFill>
                  <a:srgbClr val="00B0F0"/>
                </a:solidFill>
                <a:effectLst>
                  <a:outerShdw blurRad="50800" dist="38100" dir="2700000" algn="tl" rotWithShape="0">
                    <a:prstClr val="black">
                      <a:alpha val="40000"/>
                    </a:prstClr>
                  </a:outerShdw>
                </a:effectLst>
              </a:rPr>
              <a:t>growth</a:t>
            </a:r>
            <a:endParaRPr lang="en-US" sz="800" spc="600" dirty="0">
              <a:solidFill>
                <a:srgbClr val="00B0F0"/>
              </a:solidFill>
              <a:effectLst>
                <a:outerShdw blurRad="50800" dist="38100" dir="2700000" algn="tl" rotWithShape="0">
                  <a:prstClr val="black">
                    <a:alpha val="40000"/>
                  </a:prstClr>
                </a:outerShdw>
              </a:effectLst>
            </a:endParaRPr>
          </a:p>
        </p:txBody>
      </p:sp>
      <p:sp>
        <p:nvSpPr>
          <p:cNvPr id="59" name="TextBox 58"/>
          <p:cNvSpPr txBox="1"/>
          <p:nvPr/>
        </p:nvSpPr>
        <p:spPr>
          <a:xfrm>
            <a:off x="3637404" y="5302250"/>
            <a:ext cx="1027845" cy="215444"/>
          </a:xfrm>
          <a:prstGeom prst="rect">
            <a:avLst/>
          </a:prstGeom>
          <a:noFill/>
        </p:spPr>
        <p:txBody>
          <a:bodyPr wrap="none">
            <a:spAutoFit/>
          </a:bodyPr>
          <a:lstStyle/>
          <a:p>
            <a:pPr algn="ctr" fontAlgn="base">
              <a:spcBef>
                <a:spcPct val="0"/>
              </a:spcBef>
              <a:spcAft>
                <a:spcPct val="0"/>
              </a:spcAft>
              <a:defRPr/>
            </a:pPr>
            <a:r>
              <a:rPr lang="fr-CH" sz="800" spc="600" dirty="0" err="1" smtClean="0">
                <a:solidFill>
                  <a:srgbClr val="00B0F0"/>
                </a:solidFill>
                <a:effectLst>
                  <a:outerShdw blurRad="50800" dist="38100" dir="2700000" algn="tl" rotWithShape="0">
                    <a:prstClr val="black">
                      <a:alpha val="40000"/>
                    </a:prstClr>
                  </a:outerShdw>
                </a:effectLst>
              </a:rPr>
              <a:t>effects</a:t>
            </a:r>
            <a:endParaRPr lang="en-US" sz="800" spc="600" dirty="0">
              <a:solidFill>
                <a:srgbClr val="00B0F0"/>
              </a:solidFill>
              <a:effectLst>
                <a:outerShdw blurRad="50800" dist="38100" dir="2700000" algn="tl" rotWithShape="0">
                  <a:prstClr val="black">
                    <a:alpha val="40000"/>
                  </a:prstClr>
                </a:outerShdw>
              </a:effectLst>
            </a:endParaRPr>
          </a:p>
        </p:txBody>
      </p:sp>
      <p:sp>
        <p:nvSpPr>
          <p:cNvPr id="60" name="TextBox 59"/>
          <p:cNvSpPr txBox="1"/>
          <p:nvPr/>
        </p:nvSpPr>
        <p:spPr>
          <a:xfrm>
            <a:off x="5703042" y="5302250"/>
            <a:ext cx="1127232" cy="215444"/>
          </a:xfrm>
          <a:prstGeom prst="rect">
            <a:avLst/>
          </a:prstGeom>
          <a:noFill/>
        </p:spPr>
        <p:txBody>
          <a:bodyPr wrap="none">
            <a:spAutoFit/>
          </a:bodyPr>
          <a:lstStyle/>
          <a:p>
            <a:pPr algn="ctr" fontAlgn="base">
              <a:spcBef>
                <a:spcPct val="0"/>
              </a:spcBef>
              <a:spcAft>
                <a:spcPct val="0"/>
              </a:spcAft>
              <a:defRPr/>
            </a:pPr>
            <a:r>
              <a:rPr lang="fr-CH" sz="800" spc="600" dirty="0" err="1" smtClean="0">
                <a:solidFill>
                  <a:srgbClr val="00B0F0"/>
                </a:solidFill>
                <a:effectLst>
                  <a:outerShdw blurRad="50800" dist="38100" dir="2700000" algn="tl" rotWithShape="0">
                    <a:prstClr val="black">
                      <a:alpha val="40000"/>
                    </a:prstClr>
                  </a:outerShdw>
                </a:effectLst>
              </a:rPr>
              <a:t>piloting</a:t>
            </a:r>
            <a:endParaRPr lang="en-US" sz="800" spc="600" dirty="0">
              <a:solidFill>
                <a:srgbClr val="00B0F0"/>
              </a:solidFill>
              <a:effectLst>
                <a:outerShdw blurRad="50800" dist="38100" dir="2700000" algn="tl" rotWithShape="0">
                  <a:prstClr val="black">
                    <a:alpha val="40000"/>
                  </a:prstClr>
                </a:outerShdw>
              </a:effectLst>
            </a:endParaRPr>
          </a:p>
        </p:txBody>
      </p:sp>
      <p:sp>
        <p:nvSpPr>
          <p:cNvPr id="68" name="Freeform 5"/>
          <p:cNvSpPr>
            <a:spLocks/>
          </p:cNvSpPr>
          <p:nvPr/>
        </p:nvSpPr>
        <p:spPr bwMode="auto">
          <a:xfrm rot="-5400000">
            <a:off x="6960402" y="5333335"/>
            <a:ext cx="341313" cy="373062"/>
          </a:xfrm>
          <a:custGeom>
            <a:avLst/>
            <a:gdLst>
              <a:gd name="T0" fmla="*/ 2147483647 w 3130"/>
              <a:gd name="T1" fmla="*/ 2147483647 h 2850"/>
              <a:gd name="T2" fmla="*/ 2147483647 w 3130"/>
              <a:gd name="T3" fmla="*/ 2086969172 h 2850"/>
              <a:gd name="T4" fmla="*/ 2147483647 w 3130"/>
              <a:gd name="T5" fmla="*/ 1620207350 h 2850"/>
              <a:gd name="T6" fmla="*/ 2147483647 w 3130"/>
              <a:gd name="T7" fmla="*/ 1166896048 h 2850"/>
              <a:gd name="T8" fmla="*/ 2147483647 w 3130"/>
              <a:gd name="T9" fmla="*/ 677705084 h 2850"/>
              <a:gd name="T10" fmla="*/ 2147483647 w 3130"/>
              <a:gd name="T11" fmla="*/ 538572723 h 2850"/>
              <a:gd name="T12" fmla="*/ 2147483647 w 3130"/>
              <a:gd name="T13" fmla="*/ 412908032 h 2850"/>
              <a:gd name="T14" fmla="*/ 2147483647 w 3130"/>
              <a:gd name="T15" fmla="*/ 345586442 h 2850"/>
              <a:gd name="T16" fmla="*/ 2147483647 w 3130"/>
              <a:gd name="T17" fmla="*/ 143621671 h 2850"/>
              <a:gd name="T18" fmla="*/ 2147483647 w 3130"/>
              <a:gd name="T19" fmla="*/ 453294154 h 2850"/>
              <a:gd name="T20" fmla="*/ 2147483647 w 3130"/>
              <a:gd name="T21" fmla="*/ 179518482 h 2850"/>
              <a:gd name="T22" fmla="*/ 2147483647 w 3130"/>
              <a:gd name="T23" fmla="*/ 246840072 h 2850"/>
              <a:gd name="T24" fmla="*/ 2147483647 w 3130"/>
              <a:gd name="T25" fmla="*/ 0 h 2850"/>
              <a:gd name="T26" fmla="*/ 2147483647 w 3130"/>
              <a:gd name="T27" fmla="*/ 255818562 h 2850"/>
              <a:gd name="T28" fmla="*/ 2147483647 w 3130"/>
              <a:gd name="T29" fmla="*/ 345586442 h 2850"/>
              <a:gd name="T30" fmla="*/ 2147483647 w 3130"/>
              <a:gd name="T31" fmla="*/ 444315664 h 2850"/>
              <a:gd name="T32" fmla="*/ 2147483647 w 3130"/>
              <a:gd name="T33" fmla="*/ 592426514 h 2850"/>
              <a:gd name="T34" fmla="*/ 2147483647 w 3130"/>
              <a:gd name="T35" fmla="*/ 834777406 h 2850"/>
              <a:gd name="T36" fmla="*/ 2147483647 w 3130"/>
              <a:gd name="T37" fmla="*/ 1306028539 h 2850"/>
              <a:gd name="T38" fmla="*/ 2147483647 w 3130"/>
              <a:gd name="T39" fmla="*/ 1790747342 h 2850"/>
              <a:gd name="T40" fmla="*/ 2147483647 w 3130"/>
              <a:gd name="T41" fmla="*/ 2147483647 h 2850"/>
              <a:gd name="T42" fmla="*/ 17944881 w 3130"/>
              <a:gd name="T43" fmla="*/ 1902944233 h 2850"/>
              <a:gd name="T44" fmla="*/ 4486220 w 3130"/>
              <a:gd name="T45" fmla="*/ 2147483647 h 2850"/>
              <a:gd name="T46" fmla="*/ 35872489 w 3130"/>
              <a:gd name="T47" fmla="*/ 2147483647 h 2850"/>
              <a:gd name="T48" fmla="*/ 143524502 w 3130"/>
              <a:gd name="T49" fmla="*/ 2147483647 h 2850"/>
              <a:gd name="T50" fmla="*/ 1058471346 w 3130"/>
              <a:gd name="T51" fmla="*/ 2147483647 h 2850"/>
              <a:gd name="T52" fmla="*/ 1403823808 w 3130"/>
              <a:gd name="T53" fmla="*/ 2147483647 h 2850"/>
              <a:gd name="T54" fmla="*/ 2147483647 w 3130"/>
              <a:gd name="T55" fmla="*/ 2147483647 h 2850"/>
              <a:gd name="T56" fmla="*/ 2147483647 w 3130"/>
              <a:gd name="T57" fmla="*/ 2147483647 h 2850"/>
              <a:gd name="T58" fmla="*/ 2147483647 w 3130"/>
              <a:gd name="T59" fmla="*/ 2147483647 h 2850"/>
              <a:gd name="T60" fmla="*/ 2147483647 w 3130"/>
              <a:gd name="T61" fmla="*/ 2147483647 h 2850"/>
              <a:gd name="T62" fmla="*/ 2147483647 w 3130"/>
              <a:gd name="T63" fmla="*/ 2147483647 h 2850"/>
              <a:gd name="T64" fmla="*/ 2147483647 w 3130"/>
              <a:gd name="T65" fmla="*/ 2147483647 h 2850"/>
              <a:gd name="T66" fmla="*/ 2147483647 w 3130"/>
              <a:gd name="T67" fmla="*/ 2147483647 h 2850"/>
              <a:gd name="T68" fmla="*/ 2147483647 w 3130"/>
              <a:gd name="T69" fmla="*/ 2147483647 h 2850"/>
              <a:gd name="T70" fmla="*/ 2147483647 w 3130"/>
              <a:gd name="T71" fmla="*/ 2147483647 h 2850"/>
              <a:gd name="T72" fmla="*/ 2147483647 w 3130"/>
              <a:gd name="T73" fmla="*/ 2147483647 h 2850"/>
              <a:gd name="T74" fmla="*/ 2147483647 w 3130"/>
              <a:gd name="T75" fmla="*/ 2147483647 h 2850"/>
              <a:gd name="T76" fmla="*/ 2147483647 w 3130"/>
              <a:gd name="T77" fmla="*/ 2147483647 h 2850"/>
              <a:gd name="T78" fmla="*/ 2147483647 w 3130"/>
              <a:gd name="T79" fmla="*/ 2147483647 h 2850"/>
              <a:gd name="T80" fmla="*/ 2147483647 w 3130"/>
              <a:gd name="T81" fmla="*/ 2147483647 h 2850"/>
              <a:gd name="T82" fmla="*/ 2147483647 w 3130"/>
              <a:gd name="T83" fmla="*/ 2147483647 h 2850"/>
              <a:gd name="T84" fmla="*/ 2147483647 w 3130"/>
              <a:gd name="T85" fmla="*/ 2147483647 h 2850"/>
              <a:gd name="T86" fmla="*/ 2147483647 w 3130"/>
              <a:gd name="T87" fmla="*/ 2147483647 h 2850"/>
              <a:gd name="T88" fmla="*/ 2147483647 w 3130"/>
              <a:gd name="T89" fmla="*/ 2147483647 h 2850"/>
              <a:gd name="T90" fmla="*/ 2147483647 w 3130"/>
              <a:gd name="T91" fmla="*/ 2147483647 h 2850"/>
              <a:gd name="T92" fmla="*/ 2147483647 w 3130"/>
              <a:gd name="T93" fmla="*/ 2147483647 h 2850"/>
              <a:gd name="T94" fmla="*/ 2147483647 w 3130"/>
              <a:gd name="T95" fmla="*/ 2147483647 h 2850"/>
              <a:gd name="T96" fmla="*/ 2147483647 w 3130"/>
              <a:gd name="T97" fmla="*/ 2147483647 h 2850"/>
              <a:gd name="T98" fmla="*/ 2147483647 w 3130"/>
              <a:gd name="T99" fmla="*/ 2147483647 h 2850"/>
              <a:gd name="T100" fmla="*/ 2147483647 w 3130"/>
              <a:gd name="T101" fmla="*/ 2147483647 h 285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30" h="2850">
                <a:moveTo>
                  <a:pt x="3122" y="848"/>
                </a:moveTo>
                <a:lnTo>
                  <a:pt x="2008" y="1320"/>
                </a:lnTo>
                <a:lnTo>
                  <a:pt x="1708" y="1392"/>
                </a:lnTo>
                <a:lnTo>
                  <a:pt x="1706" y="1076"/>
                </a:lnTo>
                <a:lnTo>
                  <a:pt x="1704" y="930"/>
                </a:lnTo>
                <a:lnTo>
                  <a:pt x="1702" y="798"/>
                </a:lnTo>
                <a:lnTo>
                  <a:pt x="1698" y="722"/>
                </a:lnTo>
                <a:lnTo>
                  <a:pt x="1694" y="650"/>
                </a:lnTo>
                <a:lnTo>
                  <a:pt x="1688" y="582"/>
                </a:lnTo>
                <a:lnTo>
                  <a:pt x="1680" y="520"/>
                </a:lnTo>
                <a:lnTo>
                  <a:pt x="1868" y="372"/>
                </a:lnTo>
                <a:lnTo>
                  <a:pt x="1956" y="302"/>
                </a:lnTo>
                <a:lnTo>
                  <a:pt x="2008" y="264"/>
                </a:lnTo>
                <a:lnTo>
                  <a:pt x="2044" y="240"/>
                </a:lnTo>
                <a:lnTo>
                  <a:pt x="2082" y="212"/>
                </a:lnTo>
                <a:lnTo>
                  <a:pt x="2100" y="198"/>
                </a:lnTo>
                <a:lnTo>
                  <a:pt x="2114" y="184"/>
                </a:lnTo>
                <a:lnTo>
                  <a:pt x="2126" y="168"/>
                </a:lnTo>
                <a:lnTo>
                  <a:pt x="2134" y="154"/>
                </a:lnTo>
                <a:lnTo>
                  <a:pt x="2138" y="138"/>
                </a:lnTo>
                <a:lnTo>
                  <a:pt x="2144" y="114"/>
                </a:lnTo>
                <a:lnTo>
                  <a:pt x="2152" y="64"/>
                </a:lnTo>
                <a:lnTo>
                  <a:pt x="2160" y="0"/>
                </a:lnTo>
                <a:lnTo>
                  <a:pt x="1614" y="202"/>
                </a:lnTo>
                <a:lnTo>
                  <a:pt x="1598" y="148"/>
                </a:lnTo>
                <a:lnTo>
                  <a:pt x="1584" y="110"/>
                </a:lnTo>
                <a:lnTo>
                  <a:pt x="1570" y="80"/>
                </a:lnTo>
                <a:lnTo>
                  <a:pt x="1560" y="80"/>
                </a:lnTo>
                <a:lnTo>
                  <a:pt x="1546" y="110"/>
                </a:lnTo>
                <a:lnTo>
                  <a:pt x="1532" y="148"/>
                </a:lnTo>
                <a:lnTo>
                  <a:pt x="1516" y="202"/>
                </a:lnTo>
                <a:lnTo>
                  <a:pt x="970" y="0"/>
                </a:lnTo>
                <a:lnTo>
                  <a:pt x="978" y="64"/>
                </a:lnTo>
                <a:lnTo>
                  <a:pt x="988" y="114"/>
                </a:lnTo>
                <a:lnTo>
                  <a:pt x="992" y="138"/>
                </a:lnTo>
                <a:lnTo>
                  <a:pt x="998" y="154"/>
                </a:lnTo>
                <a:lnTo>
                  <a:pt x="1004" y="168"/>
                </a:lnTo>
                <a:lnTo>
                  <a:pt x="1016" y="184"/>
                </a:lnTo>
                <a:lnTo>
                  <a:pt x="1032" y="198"/>
                </a:lnTo>
                <a:lnTo>
                  <a:pt x="1050" y="212"/>
                </a:lnTo>
                <a:lnTo>
                  <a:pt x="1086" y="240"/>
                </a:lnTo>
                <a:lnTo>
                  <a:pt x="1122" y="264"/>
                </a:lnTo>
                <a:lnTo>
                  <a:pt x="1174" y="302"/>
                </a:lnTo>
                <a:lnTo>
                  <a:pt x="1262" y="372"/>
                </a:lnTo>
                <a:lnTo>
                  <a:pt x="1450" y="520"/>
                </a:lnTo>
                <a:lnTo>
                  <a:pt x="1444" y="582"/>
                </a:lnTo>
                <a:lnTo>
                  <a:pt x="1438" y="650"/>
                </a:lnTo>
                <a:lnTo>
                  <a:pt x="1432" y="722"/>
                </a:lnTo>
                <a:lnTo>
                  <a:pt x="1430" y="798"/>
                </a:lnTo>
                <a:lnTo>
                  <a:pt x="1426" y="930"/>
                </a:lnTo>
                <a:lnTo>
                  <a:pt x="1424" y="1076"/>
                </a:lnTo>
                <a:lnTo>
                  <a:pt x="1424" y="1392"/>
                </a:lnTo>
                <a:lnTo>
                  <a:pt x="1122" y="1320"/>
                </a:lnTo>
                <a:lnTo>
                  <a:pt x="8" y="848"/>
                </a:lnTo>
                <a:lnTo>
                  <a:pt x="0" y="958"/>
                </a:lnTo>
                <a:lnTo>
                  <a:pt x="2" y="966"/>
                </a:lnTo>
                <a:lnTo>
                  <a:pt x="4" y="978"/>
                </a:lnTo>
                <a:lnTo>
                  <a:pt x="8" y="990"/>
                </a:lnTo>
                <a:lnTo>
                  <a:pt x="16" y="1006"/>
                </a:lnTo>
                <a:lnTo>
                  <a:pt x="28" y="1024"/>
                </a:lnTo>
                <a:lnTo>
                  <a:pt x="44" y="1042"/>
                </a:lnTo>
                <a:lnTo>
                  <a:pt x="64" y="1058"/>
                </a:lnTo>
                <a:lnTo>
                  <a:pt x="472" y="1366"/>
                </a:lnTo>
                <a:lnTo>
                  <a:pt x="472" y="1674"/>
                </a:lnTo>
                <a:lnTo>
                  <a:pt x="626" y="1674"/>
                </a:lnTo>
                <a:lnTo>
                  <a:pt x="626" y="1484"/>
                </a:lnTo>
                <a:lnTo>
                  <a:pt x="904" y="1694"/>
                </a:lnTo>
                <a:lnTo>
                  <a:pt x="904" y="1984"/>
                </a:lnTo>
                <a:lnTo>
                  <a:pt x="1058" y="1984"/>
                </a:lnTo>
                <a:lnTo>
                  <a:pt x="1058" y="1812"/>
                </a:lnTo>
                <a:lnTo>
                  <a:pt x="1350" y="2032"/>
                </a:lnTo>
                <a:lnTo>
                  <a:pt x="1378" y="2070"/>
                </a:lnTo>
                <a:lnTo>
                  <a:pt x="1404" y="2108"/>
                </a:lnTo>
                <a:lnTo>
                  <a:pt x="1428" y="2148"/>
                </a:lnTo>
                <a:lnTo>
                  <a:pt x="1430" y="2302"/>
                </a:lnTo>
                <a:lnTo>
                  <a:pt x="1430" y="2364"/>
                </a:lnTo>
                <a:lnTo>
                  <a:pt x="1434" y="2444"/>
                </a:lnTo>
                <a:lnTo>
                  <a:pt x="1442" y="2534"/>
                </a:lnTo>
                <a:lnTo>
                  <a:pt x="1446" y="2582"/>
                </a:lnTo>
                <a:lnTo>
                  <a:pt x="1454" y="2626"/>
                </a:lnTo>
                <a:lnTo>
                  <a:pt x="1462" y="2670"/>
                </a:lnTo>
                <a:lnTo>
                  <a:pt x="1470" y="2712"/>
                </a:lnTo>
                <a:lnTo>
                  <a:pt x="1482" y="2750"/>
                </a:lnTo>
                <a:lnTo>
                  <a:pt x="1494" y="2784"/>
                </a:lnTo>
                <a:lnTo>
                  <a:pt x="1510" y="2812"/>
                </a:lnTo>
                <a:lnTo>
                  <a:pt x="1518" y="2822"/>
                </a:lnTo>
                <a:lnTo>
                  <a:pt x="1526" y="2832"/>
                </a:lnTo>
                <a:lnTo>
                  <a:pt x="1534" y="2840"/>
                </a:lnTo>
                <a:lnTo>
                  <a:pt x="1544" y="2846"/>
                </a:lnTo>
                <a:lnTo>
                  <a:pt x="1554" y="2850"/>
                </a:lnTo>
                <a:lnTo>
                  <a:pt x="1566" y="2850"/>
                </a:lnTo>
                <a:lnTo>
                  <a:pt x="1576" y="2850"/>
                </a:lnTo>
                <a:lnTo>
                  <a:pt x="1586" y="2846"/>
                </a:lnTo>
                <a:lnTo>
                  <a:pt x="1596" y="2840"/>
                </a:lnTo>
                <a:lnTo>
                  <a:pt x="1604" y="2832"/>
                </a:lnTo>
                <a:lnTo>
                  <a:pt x="1614" y="2822"/>
                </a:lnTo>
                <a:lnTo>
                  <a:pt x="1622" y="2812"/>
                </a:lnTo>
                <a:lnTo>
                  <a:pt x="1636" y="2784"/>
                </a:lnTo>
                <a:lnTo>
                  <a:pt x="1648" y="2750"/>
                </a:lnTo>
                <a:lnTo>
                  <a:pt x="1660" y="2712"/>
                </a:lnTo>
                <a:lnTo>
                  <a:pt x="1670" y="2670"/>
                </a:lnTo>
                <a:lnTo>
                  <a:pt x="1678" y="2626"/>
                </a:lnTo>
                <a:lnTo>
                  <a:pt x="1684" y="2582"/>
                </a:lnTo>
                <a:lnTo>
                  <a:pt x="1690" y="2534"/>
                </a:lnTo>
                <a:lnTo>
                  <a:pt x="1696" y="2444"/>
                </a:lnTo>
                <a:lnTo>
                  <a:pt x="1700" y="2364"/>
                </a:lnTo>
                <a:lnTo>
                  <a:pt x="1702" y="2302"/>
                </a:lnTo>
                <a:lnTo>
                  <a:pt x="1702" y="2148"/>
                </a:lnTo>
                <a:lnTo>
                  <a:pt x="1726" y="2108"/>
                </a:lnTo>
                <a:lnTo>
                  <a:pt x="1752" y="2070"/>
                </a:lnTo>
                <a:lnTo>
                  <a:pt x="1782" y="2032"/>
                </a:lnTo>
                <a:lnTo>
                  <a:pt x="2072" y="1812"/>
                </a:lnTo>
                <a:lnTo>
                  <a:pt x="2072" y="1984"/>
                </a:lnTo>
                <a:lnTo>
                  <a:pt x="2226" y="1984"/>
                </a:lnTo>
                <a:lnTo>
                  <a:pt x="2226" y="1694"/>
                </a:lnTo>
                <a:lnTo>
                  <a:pt x="2504" y="1484"/>
                </a:lnTo>
                <a:lnTo>
                  <a:pt x="2504" y="1674"/>
                </a:lnTo>
                <a:lnTo>
                  <a:pt x="2658" y="1674"/>
                </a:lnTo>
                <a:lnTo>
                  <a:pt x="2658" y="1366"/>
                </a:lnTo>
                <a:lnTo>
                  <a:pt x="3066" y="1058"/>
                </a:lnTo>
                <a:lnTo>
                  <a:pt x="3088" y="1042"/>
                </a:lnTo>
                <a:lnTo>
                  <a:pt x="3102" y="1024"/>
                </a:lnTo>
                <a:lnTo>
                  <a:pt x="3114" y="1006"/>
                </a:lnTo>
                <a:lnTo>
                  <a:pt x="3122" y="990"/>
                </a:lnTo>
                <a:lnTo>
                  <a:pt x="3126" y="978"/>
                </a:lnTo>
                <a:lnTo>
                  <a:pt x="3130" y="966"/>
                </a:lnTo>
                <a:lnTo>
                  <a:pt x="3130" y="958"/>
                </a:lnTo>
                <a:lnTo>
                  <a:pt x="3122" y="848"/>
                </a:lnTo>
                <a:close/>
              </a:path>
            </a:pathLst>
          </a:custGeom>
          <a:solidFill>
            <a:srgbClr val="002060"/>
          </a:solidFill>
          <a:ln w="9525">
            <a:solidFill>
              <a:srgbClr val="00B0F0"/>
            </a:solidFill>
            <a:round/>
            <a:headEnd/>
            <a:tailEnd/>
          </a:ln>
        </p:spPr>
        <p:txBody>
          <a:bodyPr/>
          <a:lstStyle/>
          <a:p>
            <a:pPr algn="ctr" fontAlgn="base">
              <a:spcBef>
                <a:spcPct val="0"/>
              </a:spcBef>
              <a:spcAft>
                <a:spcPct val="0"/>
              </a:spcAft>
            </a:pPr>
            <a:endParaRPr lang="en-US" sz="1400">
              <a:solidFill>
                <a:srgbClr val="000000"/>
              </a:solidFill>
              <a:latin typeface="Verdana" pitchFamily="34" charset="0"/>
            </a:endParaRPr>
          </a:p>
        </p:txBody>
      </p:sp>
    </p:spTree>
    <p:extLst>
      <p:ext uri="{BB962C8B-B14F-4D97-AF65-F5344CB8AC3E}">
        <p14:creationId xmlns:p14="http://schemas.microsoft.com/office/powerpoint/2010/main" val="263569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bg/>
                                          </p:spTgt>
                                        </p:tgtEl>
                                        <p:attrNameLst>
                                          <p:attrName>style.visibility</p:attrName>
                                        </p:attrNameLst>
                                      </p:cBhvr>
                                      <p:to>
                                        <p:strVal val="visible"/>
                                      </p:to>
                                    </p:set>
                                    <p:animEffect transition="in" filter="fade">
                                      <p:cBhvr>
                                        <p:cTn id="7" dur="500"/>
                                        <p:tgtEl>
                                          <p:spTgt spid="23">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fade">
                                      <p:cBhvr>
                                        <p:cTn id="11" dur="500"/>
                                        <p:tgtEl>
                                          <p:spTgt spid="2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xEl>
                                              <p:pRg st="1" end="1"/>
                                            </p:txEl>
                                          </p:spTgt>
                                        </p:tgtEl>
                                        <p:attrNameLst>
                                          <p:attrName>style.visibility</p:attrName>
                                        </p:attrNameLst>
                                      </p:cBhvr>
                                      <p:to>
                                        <p:strVal val="visible"/>
                                      </p:to>
                                    </p:set>
                                    <p:animEffect transition="in" filter="fade">
                                      <p:cBhvr>
                                        <p:cTn id="15" dur="500"/>
                                        <p:tgtEl>
                                          <p:spTgt spid="2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xEl>
                                              <p:pRg st="2" end="2"/>
                                            </p:txEl>
                                          </p:spTgt>
                                        </p:tgtEl>
                                        <p:attrNameLst>
                                          <p:attrName>style.visibility</p:attrName>
                                        </p:attrNameLst>
                                      </p:cBhvr>
                                      <p:to>
                                        <p:strVal val="visible"/>
                                      </p:to>
                                    </p:set>
                                    <p:animEffect transition="in" filter="fade">
                                      <p:cBhvr>
                                        <p:cTn id="19"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82871">
            <a:off x="433700" y="1206380"/>
            <a:ext cx="2399099" cy="3722914"/>
          </a:xfrm>
          <a:prstGeom prst="rect">
            <a:avLst/>
          </a:prstGeom>
          <a:effectLst>
            <a:outerShdw blurRad="76200" dist="88900" dir="2700000" algn="tl" rotWithShape="0">
              <a:prstClr val="black">
                <a:alpha val="30000"/>
              </a:prstClr>
            </a:outerShdw>
          </a:effectLst>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5092" y="1420421"/>
            <a:ext cx="4199022" cy="2792350"/>
          </a:xfrm>
          <a:prstGeom prst="rect">
            <a:avLst/>
          </a:prstGeom>
          <a:effectLst>
            <a:outerShdw blurRad="76200" dist="88900" dir="2700000" algn="tl" rotWithShape="0">
              <a:prstClr val="black">
                <a:alpha val="30000"/>
              </a:prstClr>
            </a:outerShdw>
          </a:effectLst>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00210">
            <a:off x="5976931" y="1173698"/>
            <a:ext cx="2732431" cy="4232065"/>
          </a:xfrm>
          <a:prstGeom prst="rect">
            <a:avLst/>
          </a:prstGeom>
          <a:effectLst>
            <a:outerShdw blurRad="76200" dist="88900" dir="2700000" algn="tl" rotWithShape="0">
              <a:prstClr val="black">
                <a:alpha val="30000"/>
              </a:prstClr>
            </a:outerShdw>
          </a:effectLst>
        </p:spPr>
      </p:pic>
      <p:sp>
        <p:nvSpPr>
          <p:cNvPr id="14" name="Rectangle 13"/>
          <p:cNvSpPr/>
          <p:nvPr/>
        </p:nvSpPr>
        <p:spPr>
          <a:xfrm rot="300210">
            <a:off x="6108787" y="1521108"/>
            <a:ext cx="901001" cy="12096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rot="300210">
            <a:off x="6005384" y="2706664"/>
            <a:ext cx="452437" cy="1181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rot="300210">
            <a:off x="6456127" y="2745436"/>
            <a:ext cx="436659" cy="1181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rot="300210">
            <a:off x="5889412" y="3939920"/>
            <a:ext cx="1762125" cy="14210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rot="300210">
            <a:off x="7685650" y="3070524"/>
            <a:ext cx="436659" cy="23878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rot="300210">
            <a:off x="8233395" y="1932434"/>
            <a:ext cx="436659" cy="21645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rot="300210">
            <a:off x="8077754" y="4090189"/>
            <a:ext cx="436659" cy="14044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fr-CH" dirty="0"/>
              <a:t>Marquer les chapitres</a:t>
            </a:r>
            <a:endParaRPr lang="en-US" dirty="0"/>
          </a:p>
        </p:txBody>
      </p:sp>
      <p:sp>
        <p:nvSpPr>
          <p:cNvPr id="16" name="TextBox 15"/>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50448" y="5514306"/>
            <a:ext cx="135031" cy="135551"/>
          </a:xfrm>
          <a:prstGeom prst="rect">
            <a:avLst/>
          </a:prstGeom>
        </p:spPr>
      </p:pic>
    </p:spTree>
    <p:custDataLst>
      <p:tags r:id="rId1"/>
    </p:custDataLst>
    <p:extLst>
      <p:ext uri="{BB962C8B-B14F-4D97-AF65-F5344CB8AC3E}">
        <p14:creationId xmlns:p14="http://schemas.microsoft.com/office/powerpoint/2010/main" val="619391637"/>
      </p:ext>
    </p:extLst>
  </p:cSld>
  <p:clrMapOvr>
    <a:masterClrMapping/>
  </p:clrMapOvr>
  <mc:AlternateContent xmlns:mc="http://schemas.openxmlformats.org/markup-compatibility/2006" xmlns:p14="http://schemas.microsoft.com/office/powerpoint/2010/main">
    <mc:Choice Requires="p14">
      <p:transition spd="med" p14:dur="700" advTm="482030">
        <p:fade/>
      </p:transition>
    </mc:Choice>
    <mc:Fallback xmlns="">
      <p:transition spd="med" advTm="48203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heel(1)">
                                      <p:cBhvr>
                                        <p:cTn id="20" dur="1000"/>
                                        <p:tgtEl>
                                          <p:spTgt spid="14"/>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heel(1)">
                                      <p:cBhvr>
                                        <p:cTn id="23" dur="1000"/>
                                        <p:tgtEl>
                                          <p:spTgt spid="23"/>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heel(1)">
                                      <p:cBhvr>
                                        <p:cTn id="26" dur="1000"/>
                                        <p:tgtEl>
                                          <p:spTgt spid="24"/>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heel(1)">
                                      <p:cBhvr>
                                        <p:cTn id="29" dur="1000"/>
                                        <p:tgtEl>
                                          <p:spTgt spid="25"/>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heel(1)">
                                      <p:cBhvr>
                                        <p:cTn id="32" dur="1000"/>
                                        <p:tgtEl>
                                          <p:spTgt spid="26"/>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heel(1)">
                                      <p:cBhvr>
                                        <p:cTn id="35" dur="1000"/>
                                        <p:tgtEl>
                                          <p:spTgt spid="27"/>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heel(1)">
                                      <p:cBhvr>
                                        <p:cTn id="3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3" grpId="0" animBg="1"/>
      <p:bldP spid="24" grpId="0" animBg="1"/>
      <p:bldP spid="25" grpId="0" animBg="1"/>
      <p:bldP spid="26" grpId="0" animBg="1"/>
      <p:bldP spid="27" grpId="0" animBg="1"/>
      <p:bldP spid="2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alderm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519" y="1641287"/>
            <a:ext cx="8830962" cy="2521817"/>
          </a:xfrm>
          <a:prstGeom prst="rect">
            <a:avLst/>
          </a:prstGeom>
        </p:spPr>
      </p:pic>
      <p:sp>
        <p:nvSpPr>
          <p:cNvPr id="3" name="Rectangle 2"/>
          <p:cNvSpPr/>
          <p:nvPr/>
        </p:nvSpPr>
        <p:spPr>
          <a:xfrm>
            <a:off x="3113903" y="1641288"/>
            <a:ext cx="996778" cy="7641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164900" y="2469190"/>
            <a:ext cx="996778" cy="7641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86788" y="3300248"/>
            <a:ext cx="996778" cy="7641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p:txBody>
          <a:bodyPr/>
          <a:lstStyle/>
          <a:p>
            <a:r>
              <a:rPr lang="fr-CH" dirty="0"/>
              <a:t>Marquer les chapitres</a:t>
            </a:r>
            <a:endParaRPr lang="en-US" dirty="0"/>
          </a:p>
        </p:txBody>
      </p:sp>
      <p:sp>
        <p:nvSpPr>
          <p:cNvPr id="8" name="TextBox 7"/>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7910" y="5514306"/>
            <a:ext cx="135031" cy="135551"/>
          </a:xfrm>
          <a:prstGeom prst="rect">
            <a:avLst/>
          </a:prstGeom>
        </p:spPr>
      </p:pic>
    </p:spTree>
    <p:custDataLst>
      <p:tags r:id="rId1"/>
    </p:custDataLst>
    <p:extLst>
      <p:ext uri="{BB962C8B-B14F-4D97-AF65-F5344CB8AC3E}">
        <p14:creationId xmlns:p14="http://schemas.microsoft.com/office/powerpoint/2010/main" val="866509058"/>
      </p:ext>
    </p:extLst>
  </p:cSld>
  <p:clrMapOvr>
    <a:masterClrMapping/>
  </p:clrMapOvr>
  <mc:AlternateContent xmlns:mc="http://schemas.openxmlformats.org/markup-compatibility/2006" xmlns:p14="http://schemas.microsoft.com/office/powerpoint/2010/main">
    <mc:Choice Requires="p14">
      <p:transition spd="med" p14:dur="700" advTm="482030">
        <p:fade/>
      </p:transition>
    </mc:Choice>
    <mc:Fallback xmlns="">
      <p:transition spd="med" advTm="48203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heel(1)">
                                      <p:cBhvr>
                                        <p:cTn id="15" dur="1000"/>
                                        <p:tgtEl>
                                          <p:spTgt spid="22"/>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heel(1)">
                                      <p:cBhvr>
                                        <p:cTn id="1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14448" y="1163437"/>
            <a:ext cx="554960" cy="4037708"/>
          </a:xfrm>
          <a:prstGeom prst="rect">
            <a:avLst/>
          </a:prstGeom>
          <a:noFill/>
        </p:spPr>
        <p:txBody>
          <a:bodyPr wrap="none" rtlCol="0">
            <a:spAutoFit/>
          </a:bodyPr>
          <a:lstStyle/>
          <a:p>
            <a:pPr>
              <a:lnSpc>
                <a:spcPct val="150000"/>
              </a:lnSpc>
            </a:pPr>
            <a:r>
              <a:rPr lang="fr-CH" sz="4400" b="1" dirty="0" smtClean="0">
                <a:solidFill>
                  <a:prstClr val="black"/>
                </a:solidFill>
              </a:rPr>
              <a:t>C</a:t>
            </a:r>
          </a:p>
          <a:p>
            <a:pPr>
              <a:lnSpc>
                <a:spcPct val="150000"/>
              </a:lnSpc>
            </a:pPr>
            <a:r>
              <a:rPr lang="fr-CH" sz="4400" b="1" dirty="0" smtClean="0">
                <a:solidFill>
                  <a:prstClr val="black"/>
                </a:solidFill>
              </a:rPr>
              <a:t>A</a:t>
            </a:r>
          </a:p>
          <a:p>
            <a:pPr>
              <a:lnSpc>
                <a:spcPct val="150000"/>
              </a:lnSpc>
            </a:pPr>
            <a:r>
              <a:rPr lang="fr-CH" sz="4400" b="1" dirty="0" smtClean="0">
                <a:solidFill>
                  <a:prstClr val="black"/>
                </a:solidFill>
              </a:rPr>
              <a:t>R</a:t>
            </a:r>
          </a:p>
          <a:p>
            <a:pPr>
              <a:lnSpc>
                <a:spcPct val="150000"/>
              </a:lnSpc>
            </a:pPr>
            <a:r>
              <a:rPr lang="fr-CH" sz="4400" b="1" dirty="0">
                <a:solidFill>
                  <a:prstClr val="black"/>
                </a:solidFill>
              </a:rPr>
              <a:t>P</a:t>
            </a:r>
            <a:endParaRPr lang="fr-CH" sz="4400" b="1" dirty="0" smtClean="0">
              <a:solidFill>
                <a:prstClr val="black"/>
              </a:solidFill>
            </a:endParaRPr>
          </a:p>
        </p:txBody>
      </p:sp>
      <p:sp>
        <p:nvSpPr>
          <p:cNvPr id="2" name="Title 1"/>
          <p:cNvSpPr>
            <a:spLocks noGrp="1"/>
          </p:cNvSpPr>
          <p:nvPr>
            <p:ph type="title"/>
          </p:nvPr>
        </p:nvSpPr>
        <p:spPr/>
        <p:txBody>
          <a:bodyPr/>
          <a:lstStyle/>
          <a:p>
            <a:r>
              <a:rPr lang="fr-CH" dirty="0" smtClean="0"/>
              <a:t>Le design pour les nuls</a:t>
            </a:r>
            <a:endParaRPr lang="en-US" dirty="0"/>
          </a:p>
        </p:txBody>
      </p:sp>
      <p:sp>
        <p:nvSpPr>
          <p:cNvPr id="6" name="TextBox 5"/>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3624" y="5514305"/>
            <a:ext cx="135031" cy="135551"/>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29477" y="1577070"/>
            <a:ext cx="2313252" cy="3416182"/>
          </a:xfrm>
          <a:prstGeom prst="rect">
            <a:avLst/>
          </a:prstGeom>
        </p:spPr>
      </p:pic>
      <p:sp>
        <p:nvSpPr>
          <p:cNvPr id="4" name="TextBox 3"/>
          <p:cNvSpPr txBox="1"/>
          <p:nvPr/>
        </p:nvSpPr>
        <p:spPr>
          <a:xfrm>
            <a:off x="5540190" y="4437544"/>
            <a:ext cx="2492188" cy="646331"/>
          </a:xfrm>
          <a:prstGeom prst="rect">
            <a:avLst/>
          </a:prstGeom>
          <a:noFill/>
        </p:spPr>
        <p:txBody>
          <a:bodyPr wrap="square" rtlCol="0">
            <a:spAutoFit/>
          </a:bodyPr>
          <a:lstStyle/>
          <a:p>
            <a:pPr algn="ctr"/>
            <a:r>
              <a:rPr lang="fr-CH" sz="3600" dirty="0" smtClean="0">
                <a:latin typeface="Adobe Garamond Pro" pitchFamily="18" charset="0"/>
              </a:rPr>
              <a:t>indiv</a:t>
            </a:r>
            <a:r>
              <a:rPr lang="fr-CH" sz="3600" i="1" dirty="0" smtClean="0">
                <a:solidFill>
                  <a:schemeClr val="bg1"/>
                </a:solidFill>
                <a:latin typeface="Adobe Garamond Pro" pitchFamily="18" charset="0"/>
              </a:rPr>
              <a:t>i</a:t>
            </a:r>
            <a:r>
              <a:rPr lang="fr-CH" sz="3600" dirty="0" smtClean="0">
                <a:latin typeface="Adobe Garamond Pro" pitchFamily="18" charset="0"/>
              </a:rPr>
              <a:t>dualité</a:t>
            </a:r>
            <a:endParaRPr lang="fr-CH" sz="3600" dirty="0">
              <a:latin typeface="Adobe Garamond Pro" pitchFamily="18" charset="0"/>
            </a:endParaRPr>
          </a:p>
        </p:txBody>
      </p:sp>
      <p:sp>
        <p:nvSpPr>
          <p:cNvPr id="10" name="TextBox 9"/>
          <p:cNvSpPr txBox="1"/>
          <p:nvPr/>
        </p:nvSpPr>
        <p:spPr>
          <a:xfrm>
            <a:off x="1254248" y="1163437"/>
            <a:ext cx="2607573" cy="4154984"/>
          </a:xfrm>
          <a:prstGeom prst="rect">
            <a:avLst/>
          </a:prstGeom>
          <a:noFill/>
        </p:spPr>
        <p:txBody>
          <a:bodyPr wrap="none" rtlCol="0">
            <a:spAutoFit/>
          </a:bodyPr>
          <a:lstStyle/>
          <a:p>
            <a:pPr>
              <a:lnSpc>
                <a:spcPct val="150000"/>
              </a:lnSpc>
            </a:pPr>
            <a:r>
              <a:rPr lang="fr-CH" sz="4400" dirty="0" err="1" smtClean="0">
                <a:solidFill>
                  <a:prstClr val="black"/>
                </a:solidFill>
              </a:rPr>
              <a:t>ontrast</a:t>
            </a:r>
            <a:endParaRPr lang="fr-CH" sz="4400" dirty="0" smtClean="0">
              <a:solidFill>
                <a:prstClr val="black"/>
              </a:solidFill>
            </a:endParaRPr>
          </a:p>
          <a:p>
            <a:pPr>
              <a:lnSpc>
                <a:spcPct val="150000"/>
              </a:lnSpc>
            </a:pPr>
            <a:r>
              <a:rPr lang="fr-CH" sz="4400" dirty="0" err="1" smtClean="0">
                <a:solidFill>
                  <a:prstClr val="black"/>
                </a:solidFill>
              </a:rPr>
              <a:t>lignement</a:t>
            </a:r>
            <a:endParaRPr lang="fr-CH" sz="4400" dirty="0" smtClean="0">
              <a:solidFill>
                <a:prstClr val="black"/>
              </a:solidFill>
            </a:endParaRPr>
          </a:p>
          <a:p>
            <a:pPr>
              <a:lnSpc>
                <a:spcPct val="150000"/>
              </a:lnSpc>
            </a:pPr>
            <a:r>
              <a:rPr lang="fr-CH" sz="4400" dirty="0" err="1" smtClean="0">
                <a:solidFill>
                  <a:prstClr val="black"/>
                </a:solidFill>
              </a:rPr>
              <a:t>épétition</a:t>
            </a:r>
            <a:endParaRPr lang="fr-CH" sz="4400" dirty="0" smtClean="0">
              <a:solidFill>
                <a:prstClr val="black"/>
              </a:solidFill>
            </a:endParaRPr>
          </a:p>
          <a:p>
            <a:pPr>
              <a:lnSpc>
                <a:spcPct val="150000"/>
              </a:lnSpc>
            </a:pPr>
            <a:r>
              <a:rPr lang="fr-CH" sz="4400" dirty="0" err="1" smtClean="0">
                <a:solidFill>
                  <a:prstClr val="black"/>
                </a:solidFill>
              </a:rPr>
              <a:t>roximité</a:t>
            </a:r>
            <a:endParaRPr lang="fr-CH" sz="4400" dirty="0" smtClean="0">
              <a:solidFill>
                <a:prstClr val="black"/>
              </a:solidFill>
            </a:endParaRPr>
          </a:p>
        </p:txBody>
      </p:sp>
    </p:spTree>
    <p:custDataLst>
      <p:tags r:id="rId1"/>
    </p:custDataLst>
    <p:extLst>
      <p:ext uri="{BB962C8B-B14F-4D97-AF65-F5344CB8AC3E}">
        <p14:creationId xmlns:p14="http://schemas.microsoft.com/office/powerpoint/2010/main" val="1890520012"/>
      </p:ext>
    </p:extLst>
  </p:cSld>
  <p:clrMapOvr>
    <a:masterClrMapping/>
  </p:clrMapOvr>
  <mc:AlternateContent xmlns:mc="http://schemas.openxmlformats.org/markup-compatibility/2006" xmlns:p14="http://schemas.microsoft.com/office/powerpoint/2010/main">
    <mc:Choice Requires="p14">
      <p:transition spd="med" p14:dur="700" advTm="479489">
        <p:fade/>
      </p:transition>
    </mc:Choice>
    <mc:Fallback xmlns="">
      <p:transition spd="med" advTm="47948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left)">
                                      <p:cBhvr>
                                        <p:cTn id="7" dur="500"/>
                                        <p:tgtEl>
                                          <p:spTgt spid="20">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wipe(left)">
                                      <p:cBhvr>
                                        <p:cTn id="11" dur="500"/>
                                        <p:tgtEl>
                                          <p:spTgt spid="20">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wipe(left)">
                                      <p:cBhvr>
                                        <p:cTn id="15" dur="500"/>
                                        <p:tgtEl>
                                          <p:spTgt spid="20">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wipe(left)">
                                      <p:cBhvr>
                                        <p:cTn id="19" dur="500"/>
                                        <p:tgtEl>
                                          <p:spTgt spid="20">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wipe(left)">
                                      <p:cBhvr>
                                        <p:cTn id="24" dur="500"/>
                                        <p:tgtEl>
                                          <p:spTgt spid="1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wipe(left)">
                                      <p:cBhvr>
                                        <p:cTn id="29" dur="500"/>
                                        <p:tgtEl>
                                          <p:spTgt spid="1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
                                            <p:txEl>
                                              <p:pRg st="2" end="2"/>
                                            </p:txEl>
                                          </p:spTgt>
                                        </p:tgtEl>
                                        <p:attrNameLst>
                                          <p:attrName>style.visibility</p:attrName>
                                        </p:attrNameLst>
                                      </p:cBhvr>
                                      <p:to>
                                        <p:strVal val="visible"/>
                                      </p:to>
                                    </p:set>
                                    <p:animEffect transition="in" filter="wipe(left)">
                                      <p:cBhvr>
                                        <p:cTn id="34" dur="500"/>
                                        <p:tgtEl>
                                          <p:spTgt spid="10">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xEl>
                                              <p:pRg st="3" end="3"/>
                                            </p:txEl>
                                          </p:spTgt>
                                        </p:tgtEl>
                                        <p:attrNameLst>
                                          <p:attrName>style.visibility</p:attrName>
                                        </p:attrNameLst>
                                      </p:cBhvr>
                                      <p:to>
                                        <p:strVal val="visible"/>
                                      </p:to>
                                    </p:set>
                                    <p:animEffect transition="in" filter="wipe(left)">
                                      <p:cBhvr>
                                        <p:cTn id="39"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P spid="10"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2142347" y="1898542"/>
            <a:ext cx="4724307" cy="2308324"/>
          </a:xfrm>
          <a:prstGeom prst="rect">
            <a:avLst/>
          </a:prstGeom>
          <a:noFill/>
        </p:spPr>
        <p:txBody>
          <a:bodyPr wrap="none" rtlCol="0">
            <a:spAutoFit/>
          </a:bodyPr>
          <a:lstStyle/>
          <a:p>
            <a:r>
              <a:rPr lang="fr-CH" sz="4800" b="1" dirty="0" smtClean="0">
                <a:solidFill>
                  <a:prstClr val="black"/>
                </a:solidFill>
              </a:rPr>
              <a:t>Écrivez</a:t>
            </a:r>
            <a:r>
              <a:rPr lang="fr-CH" sz="4800" dirty="0" smtClean="0">
                <a:solidFill>
                  <a:prstClr val="black"/>
                </a:solidFill>
              </a:rPr>
              <a:t> l’essentiel</a:t>
            </a:r>
          </a:p>
          <a:p>
            <a:r>
              <a:rPr lang="fr-CH" sz="4800" b="1" dirty="0" smtClean="0">
                <a:solidFill>
                  <a:prstClr val="black"/>
                </a:solidFill>
              </a:rPr>
              <a:t>Dites</a:t>
            </a:r>
            <a:r>
              <a:rPr lang="fr-CH" sz="4800" dirty="0" smtClean="0">
                <a:solidFill>
                  <a:prstClr val="black"/>
                </a:solidFill>
              </a:rPr>
              <a:t> l’important</a:t>
            </a:r>
          </a:p>
          <a:p>
            <a:r>
              <a:rPr lang="fr-CH" sz="4800" b="1" dirty="0" smtClean="0">
                <a:solidFill>
                  <a:prstClr val="black"/>
                </a:solidFill>
              </a:rPr>
              <a:t>Oubliez</a:t>
            </a:r>
            <a:r>
              <a:rPr lang="fr-CH" sz="4800" dirty="0" smtClean="0">
                <a:solidFill>
                  <a:prstClr val="black"/>
                </a:solidFill>
              </a:rPr>
              <a:t> le reste</a:t>
            </a:r>
          </a:p>
        </p:txBody>
      </p:sp>
      <p:sp>
        <p:nvSpPr>
          <p:cNvPr id="2" name="Title 1"/>
          <p:cNvSpPr>
            <a:spLocks noGrp="1"/>
          </p:cNvSpPr>
          <p:nvPr>
            <p:ph type="title"/>
          </p:nvPr>
        </p:nvSpPr>
        <p:spPr/>
        <p:txBody>
          <a:bodyPr/>
          <a:lstStyle/>
          <a:p>
            <a:r>
              <a:rPr lang="fr-CH" dirty="0" smtClean="0"/>
              <a:t>Le design pour les nuls</a:t>
            </a:r>
            <a:endParaRPr lang="en-US" dirty="0"/>
          </a:p>
        </p:txBody>
      </p:sp>
      <p:sp>
        <p:nvSpPr>
          <p:cNvPr id="6" name="TextBox 5"/>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3579" y="5514305"/>
            <a:ext cx="135031" cy="135551"/>
          </a:xfrm>
          <a:prstGeom prst="rect">
            <a:avLst/>
          </a:prstGeom>
        </p:spPr>
      </p:pic>
    </p:spTree>
    <p:custDataLst>
      <p:tags r:id="rId1"/>
    </p:custDataLst>
    <p:extLst>
      <p:ext uri="{BB962C8B-B14F-4D97-AF65-F5344CB8AC3E}">
        <p14:creationId xmlns:p14="http://schemas.microsoft.com/office/powerpoint/2010/main" val="4112877458"/>
      </p:ext>
    </p:extLst>
  </p:cSld>
  <p:clrMapOvr>
    <a:masterClrMapping/>
  </p:clrMapOvr>
  <mc:AlternateContent xmlns:mc="http://schemas.openxmlformats.org/markup-compatibility/2006" xmlns:p14="http://schemas.microsoft.com/office/powerpoint/2010/main">
    <mc:Choice Requires="p14">
      <p:transition spd="med" p14:dur="700" advTm="479489">
        <p:fade/>
      </p:transition>
    </mc:Choice>
    <mc:Fallback xmlns="">
      <p:transition spd="med" advTm="47948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left)">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wipe(left)">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wipe(left)">
                                      <p:cBhvr>
                                        <p:cTn id="17"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65638" y="903597"/>
            <a:ext cx="2822824" cy="1077218"/>
          </a:xfrm>
          <a:prstGeom prst="rect">
            <a:avLst/>
          </a:prstGeom>
          <a:noFill/>
        </p:spPr>
        <p:txBody>
          <a:bodyPr wrap="none" rtlCol="0">
            <a:spAutoFit/>
          </a:bodyPr>
          <a:lstStyle/>
          <a:p>
            <a:pPr>
              <a:lnSpc>
                <a:spcPct val="200000"/>
              </a:lnSpc>
            </a:pPr>
            <a:r>
              <a:rPr lang="fr-CH" sz="3200" dirty="0" smtClean="0"/>
              <a:t>Quel est le but?</a:t>
            </a:r>
          </a:p>
        </p:txBody>
      </p:sp>
      <p:graphicFrame>
        <p:nvGraphicFramePr>
          <p:cNvPr id="2" name="Chart 1"/>
          <p:cNvGraphicFramePr/>
          <p:nvPr>
            <p:extLst>
              <p:ext uri="{D42A27DB-BD31-4B8C-83A1-F6EECF244321}">
                <p14:modId xmlns:p14="http://schemas.microsoft.com/office/powerpoint/2010/main" val="3521369692"/>
              </p:ext>
            </p:extLst>
          </p:nvPr>
        </p:nvGraphicFramePr>
        <p:xfrm>
          <a:off x="0" y="1869265"/>
          <a:ext cx="4575922" cy="333391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 name="Chart 2"/>
          <p:cNvGraphicFramePr/>
          <p:nvPr>
            <p:extLst>
              <p:ext uri="{D42A27DB-BD31-4B8C-83A1-F6EECF244321}">
                <p14:modId xmlns:p14="http://schemas.microsoft.com/office/powerpoint/2010/main" val="900540459"/>
              </p:ext>
            </p:extLst>
          </p:nvPr>
        </p:nvGraphicFramePr>
        <p:xfrm>
          <a:off x="4741933" y="1553671"/>
          <a:ext cx="4313054" cy="3600956"/>
        </p:xfrm>
        <a:graphic>
          <a:graphicData uri="http://schemas.openxmlformats.org/drawingml/2006/chart">
            <c:chart xmlns:c="http://schemas.openxmlformats.org/drawingml/2006/chart" xmlns:r="http://schemas.openxmlformats.org/officeDocument/2006/relationships" r:id="rId5"/>
          </a:graphicData>
        </a:graphic>
      </p:graphicFrame>
      <p:sp>
        <p:nvSpPr>
          <p:cNvPr id="10" name="Title 9"/>
          <p:cNvSpPr>
            <a:spLocks noGrp="1"/>
          </p:cNvSpPr>
          <p:nvPr>
            <p:ph type="title"/>
          </p:nvPr>
        </p:nvSpPr>
        <p:spPr>
          <a:xfrm>
            <a:off x="0" y="228866"/>
            <a:ext cx="9144000" cy="952500"/>
          </a:xfrm>
        </p:spPr>
        <p:txBody>
          <a:bodyPr>
            <a:normAutofit fontScale="90000"/>
          </a:bodyPr>
          <a:lstStyle/>
          <a:p>
            <a:r>
              <a:rPr lang="fr-CH" dirty="0"/>
              <a:t>Graphiques, diagrammes, histogrammes...</a:t>
            </a:r>
            <a:endParaRPr lang="en-US" dirty="0"/>
          </a:p>
        </p:txBody>
      </p:sp>
      <p:sp>
        <p:nvSpPr>
          <p:cNvPr id="7" name="TextBox 6"/>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87082" y="5514304"/>
            <a:ext cx="135031" cy="135551"/>
          </a:xfrm>
          <a:prstGeom prst="rect">
            <a:avLst/>
          </a:prstGeom>
        </p:spPr>
      </p:pic>
    </p:spTree>
    <p:custDataLst>
      <p:tags r:id="rId1"/>
    </p:custDataLst>
    <p:extLst>
      <p:ext uri="{BB962C8B-B14F-4D97-AF65-F5344CB8AC3E}">
        <p14:creationId xmlns:p14="http://schemas.microsoft.com/office/powerpoint/2010/main" val="3597767013"/>
      </p:ext>
    </p:extLst>
  </p:cSld>
  <p:clrMapOvr>
    <a:masterClrMapping/>
  </p:clrMapOvr>
  <mc:AlternateContent xmlns:mc="http://schemas.openxmlformats.org/markup-compatibility/2006" xmlns:p14="http://schemas.microsoft.com/office/powerpoint/2010/main">
    <mc:Choice Requires="p14">
      <p:transition spd="med" p14:dur="700" advTm="236350">
        <p:fade/>
      </p:transition>
    </mc:Choice>
    <mc:Fallback xmlns="">
      <p:transition spd="med" advTm="2363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left)">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fade">
                                      <p:cBhvr>
                                        <p:cTn id="17" dur="500"/>
                                        <p:tgtEl>
                                          <p:spTgt spid="3">
                                            <p:graphicEl>
                                              <a:chart seriesIdx="-3" categoryIdx="-3" bldStep="gridLegend"/>
                                            </p:graphicEl>
                                          </p:spTgt>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3">
                                            <p:graphicEl>
                                              <a:chart seriesIdx="0" categoryIdx="0" bldStep="ptInSeries"/>
                                            </p:graphicEl>
                                          </p:spTgt>
                                        </p:tgtEl>
                                        <p:attrNameLst>
                                          <p:attrName>style.visibility</p:attrName>
                                        </p:attrNameLst>
                                      </p:cBhvr>
                                      <p:to>
                                        <p:strVal val="visible"/>
                                      </p:to>
                                    </p:set>
                                    <p:animEffect transition="in" filter="wipe(left)">
                                      <p:cBhvr>
                                        <p:cTn id="21" dur="250"/>
                                        <p:tgtEl>
                                          <p:spTgt spid="3">
                                            <p:graphicEl>
                                              <a:chart seriesIdx="0" categoryIdx="0" bldStep="ptInSeries"/>
                                            </p:graphicEl>
                                          </p:spTgt>
                                        </p:tgtEl>
                                      </p:cBhvr>
                                    </p:animEffect>
                                  </p:childTnLst>
                                </p:cTn>
                              </p:par>
                            </p:childTnLst>
                          </p:cTn>
                        </p:par>
                        <p:par>
                          <p:cTn id="22" fill="hold">
                            <p:stCondLst>
                              <p:cond delay="750"/>
                            </p:stCondLst>
                            <p:childTnLst>
                              <p:par>
                                <p:cTn id="23" presetID="22" presetClass="entr" presetSubtype="8" fill="hold" grpId="0" nodeType="afterEffect">
                                  <p:stCondLst>
                                    <p:cond delay="0"/>
                                  </p:stCondLst>
                                  <p:childTnLst>
                                    <p:set>
                                      <p:cBhvr>
                                        <p:cTn id="24" dur="1" fill="hold">
                                          <p:stCondLst>
                                            <p:cond delay="0"/>
                                          </p:stCondLst>
                                        </p:cTn>
                                        <p:tgtEl>
                                          <p:spTgt spid="3">
                                            <p:graphicEl>
                                              <a:chart seriesIdx="0" categoryIdx="1" bldStep="ptInSeries"/>
                                            </p:graphicEl>
                                          </p:spTgt>
                                        </p:tgtEl>
                                        <p:attrNameLst>
                                          <p:attrName>style.visibility</p:attrName>
                                        </p:attrNameLst>
                                      </p:cBhvr>
                                      <p:to>
                                        <p:strVal val="visible"/>
                                      </p:to>
                                    </p:set>
                                    <p:animEffect transition="in" filter="wipe(left)">
                                      <p:cBhvr>
                                        <p:cTn id="25" dur="250"/>
                                        <p:tgtEl>
                                          <p:spTgt spid="3">
                                            <p:graphicEl>
                                              <a:chart seriesIdx="0" categoryIdx="1" bldStep="ptInSeries"/>
                                            </p:graphicEl>
                                          </p:spTgt>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3">
                                            <p:graphicEl>
                                              <a:chart seriesIdx="0" categoryIdx="2" bldStep="ptInSeries"/>
                                            </p:graphicEl>
                                          </p:spTgt>
                                        </p:tgtEl>
                                        <p:attrNameLst>
                                          <p:attrName>style.visibility</p:attrName>
                                        </p:attrNameLst>
                                      </p:cBhvr>
                                      <p:to>
                                        <p:strVal val="visible"/>
                                      </p:to>
                                    </p:set>
                                    <p:animEffect transition="in" filter="wipe(left)">
                                      <p:cBhvr>
                                        <p:cTn id="29" dur="250"/>
                                        <p:tgtEl>
                                          <p:spTgt spid="3">
                                            <p:graphicEl>
                                              <a:chart seriesIdx="0" categoryIdx="2" bldStep="ptInSeries"/>
                                            </p:graphicEl>
                                          </p:spTgt>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3">
                                            <p:graphicEl>
                                              <a:chart seriesIdx="0" categoryIdx="3" bldStep="ptInSeries"/>
                                            </p:graphicEl>
                                          </p:spTgt>
                                        </p:tgtEl>
                                        <p:attrNameLst>
                                          <p:attrName>style.visibility</p:attrName>
                                        </p:attrNameLst>
                                      </p:cBhvr>
                                      <p:to>
                                        <p:strVal val="visible"/>
                                      </p:to>
                                    </p:set>
                                    <p:animEffect transition="in" filter="wipe(left)">
                                      <p:cBhvr>
                                        <p:cTn id="33" dur="250"/>
                                        <p:tgtEl>
                                          <p:spTgt spid="3">
                                            <p:graphicEl>
                                              <a:chart seriesIdx="0" categoryIdx="3" bldStep="ptInSeries"/>
                                            </p:graphicEl>
                                          </p:spTgt>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3">
                                            <p:graphicEl>
                                              <a:chart seriesIdx="0" categoryIdx="4" bldStep="ptInSeries"/>
                                            </p:graphicEl>
                                          </p:spTgt>
                                        </p:tgtEl>
                                        <p:attrNameLst>
                                          <p:attrName>style.visibility</p:attrName>
                                        </p:attrNameLst>
                                      </p:cBhvr>
                                      <p:to>
                                        <p:strVal val="visible"/>
                                      </p:to>
                                    </p:set>
                                    <p:animEffect transition="in" filter="wipe(left)">
                                      <p:cBhvr>
                                        <p:cTn id="37" dur="250"/>
                                        <p:tgtEl>
                                          <p:spTgt spid="3">
                                            <p:graphicEl>
                                              <a:chart seriesIdx="0" categoryIdx="4"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Graphic spid="2" grpId="0">
        <p:bldAsOne/>
      </p:bldGraphic>
      <p:bldGraphic spid="3" grpId="0" uiExpand="1">
        <p:bldSub>
          <a:bldChart bld="seriesEl"/>
        </p:bldSub>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809498">
            <a:off x="528578" y="1206824"/>
            <a:ext cx="3011064" cy="4299058"/>
          </a:xfrm>
          <a:prstGeom prst="rect">
            <a:avLst/>
          </a:prstGeom>
        </p:spPr>
      </p:pic>
      <p:sp>
        <p:nvSpPr>
          <p:cNvPr id="18" name="TextBox 17"/>
          <p:cNvSpPr txBox="1"/>
          <p:nvPr/>
        </p:nvSpPr>
        <p:spPr>
          <a:xfrm>
            <a:off x="3840848" y="1532981"/>
            <a:ext cx="4956742" cy="2677656"/>
          </a:xfrm>
          <a:prstGeom prst="rect">
            <a:avLst/>
          </a:prstGeom>
          <a:noFill/>
        </p:spPr>
        <p:txBody>
          <a:bodyPr wrap="none" rtlCol="0">
            <a:spAutoFit/>
          </a:bodyPr>
          <a:lstStyle/>
          <a:p>
            <a:pPr>
              <a:lnSpc>
                <a:spcPct val="150000"/>
              </a:lnSpc>
              <a:buClr>
                <a:srgbClr val="C00000"/>
              </a:buClr>
              <a:buSzPct val="70000"/>
            </a:pPr>
            <a:r>
              <a:rPr lang="fr-CH" sz="2800" dirty="0" smtClean="0"/>
              <a:t>Allez à l’essentiel – restez simple</a:t>
            </a:r>
          </a:p>
          <a:p>
            <a:pPr>
              <a:lnSpc>
                <a:spcPct val="150000"/>
              </a:lnSpc>
              <a:buClr>
                <a:srgbClr val="C00000"/>
              </a:buClr>
              <a:buSzPct val="70000"/>
            </a:pPr>
            <a:r>
              <a:rPr lang="fr-CH" sz="2800" dirty="0" smtClean="0"/>
              <a:t>Prenez le bon format</a:t>
            </a:r>
          </a:p>
          <a:p>
            <a:pPr>
              <a:lnSpc>
                <a:spcPct val="150000"/>
              </a:lnSpc>
              <a:buClr>
                <a:srgbClr val="C00000"/>
              </a:buClr>
              <a:buSzPct val="70000"/>
            </a:pPr>
            <a:r>
              <a:rPr lang="fr-CH" sz="2800" dirty="0" smtClean="0"/>
              <a:t>Montrez ce qui est significatif</a:t>
            </a:r>
          </a:p>
          <a:p>
            <a:pPr>
              <a:lnSpc>
                <a:spcPct val="150000"/>
              </a:lnSpc>
              <a:buClr>
                <a:srgbClr val="C00000"/>
              </a:buClr>
              <a:buSzPct val="70000"/>
            </a:pPr>
            <a:r>
              <a:rPr lang="fr-CH" sz="2800" dirty="0" smtClean="0"/>
              <a:t>Ne mentez jamais!</a:t>
            </a:r>
          </a:p>
        </p:txBody>
      </p:sp>
      <p:pic>
        <p:nvPicPr>
          <p:cNvPr id="19"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25990" b="9242"/>
          <a:stretch/>
        </p:blipFill>
        <p:spPr bwMode="auto">
          <a:xfrm>
            <a:off x="78271" y="2174789"/>
            <a:ext cx="3540950" cy="143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a:hlinkClick r:id="" action="ppaction://noaction"/>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77000" y="5211230"/>
            <a:ext cx="441180" cy="441180"/>
          </a:xfrm>
          <a:prstGeom prst="rect">
            <a:avLst/>
          </a:prstGeom>
        </p:spPr>
      </p:pic>
      <p:sp>
        <p:nvSpPr>
          <p:cNvPr id="2" name="Title 1"/>
          <p:cNvSpPr>
            <a:spLocks noGrp="1"/>
          </p:cNvSpPr>
          <p:nvPr>
            <p:ph type="title"/>
          </p:nvPr>
        </p:nvSpPr>
        <p:spPr/>
        <p:txBody>
          <a:bodyPr/>
          <a:lstStyle/>
          <a:p>
            <a:r>
              <a:rPr lang="fr-CH" dirty="0" smtClean="0"/>
              <a:t>Les règles d’or</a:t>
            </a:r>
            <a:endParaRPr lang="en-US" dirty="0"/>
          </a:p>
        </p:txBody>
      </p:sp>
      <p:sp>
        <p:nvSpPr>
          <p:cNvPr id="12" name="TextBox 11"/>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94763" y="5514304"/>
            <a:ext cx="135031" cy="135551"/>
          </a:xfrm>
          <a:prstGeom prst="rect">
            <a:avLst/>
          </a:prstGeom>
        </p:spPr>
      </p:pic>
    </p:spTree>
    <p:custDataLst>
      <p:tags r:id="rId1"/>
    </p:custDataLst>
    <p:extLst>
      <p:ext uri="{BB962C8B-B14F-4D97-AF65-F5344CB8AC3E}">
        <p14:creationId xmlns:p14="http://schemas.microsoft.com/office/powerpoint/2010/main" val="147457643"/>
      </p:ext>
    </p:extLst>
  </p:cSld>
  <p:clrMapOvr>
    <a:masterClrMapping/>
  </p:clrMapOvr>
  <mc:AlternateContent xmlns:mc="http://schemas.openxmlformats.org/markup-compatibility/2006" xmlns:p14="http://schemas.microsoft.com/office/powerpoint/2010/main">
    <mc:Choice Requires="p14">
      <p:transition spd="med" p14:dur="700" advTm="236350">
        <p:fade/>
      </p:transition>
    </mc:Choice>
    <mc:Fallback xmlns="">
      <p:transition spd="med" advTm="23635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8">
                                            <p:txEl>
                                              <p:pRg st="0" end="0"/>
                                            </p:txEl>
                                          </p:spTgt>
                                        </p:tgtEl>
                                        <p:attrNameLst>
                                          <p:attrName>style.visibility</p:attrName>
                                        </p:attrNameLst>
                                      </p:cBhvr>
                                      <p:to>
                                        <p:strVal val="visible"/>
                                      </p:to>
                                    </p:set>
                                    <p:animEffect transition="in" filter="wipe(left)">
                                      <p:cBhvr>
                                        <p:cTn id="16" dur="500"/>
                                        <p:tgtEl>
                                          <p:spTgt spid="18">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8">
                                            <p:txEl>
                                              <p:pRg st="1" end="1"/>
                                            </p:txEl>
                                          </p:spTgt>
                                        </p:tgtEl>
                                        <p:attrNameLst>
                                          <p:attrName>style.visibility</p:attrName>
                                        </p:attrNameLst>
                                      </p:cBhvr>
                                      <p:to>
                                        <p:strVal val="visible"/>
                                      </p:to>
                                    </p:set>
                                    <p:animEffect transition="in" filter="wipe(left)">
                                      <p:cBhvr>
                                        <p:cTn id="21" dur="500"/>
                                        <p:tgtEl>
                                          <p:spTgt spid="18">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8">
                                            <p:txEl>
                                              <p:pRg st="2" end="2"/>
                                            </p:txEl>
                                          </p:spTgt>
                                        </p:tgtEl>
                                        <p:attrNameLst>
                                          <p:attrName>style.visibility</p:attrName>
                                        </p:attrNameLst>
                                      </p:cBhvr>
                                      <p:to>
                                        <p:strVal val="visible"/>
                                      </p:to>
                                    </p:set>
                                    <p:animEffect transition="in" filter="wipe(left)">
                                      <p:cBhvr>
                                        <p:cTn id="26" dur="500"/>
                                        <p:tgtEl>
                                          <p:spTgt spid="18">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8">
                                            <p:txEl>
                                              <p:pRg st="3" end="3"/>
                                            </p:txEl>
                                          </p:spTgt>
                                        </p:tgtEl>
                                        <p:attrNameLst>
                                          <p:attrName>style.visibility</p:attrName>
                                        </p:attrNameLst>
                                      </p:cBhvr>
                                      <p:to>
                                        <p:strVal val="visible"/>
                                      </p:to>
                                    </p:set>
                                    <p:animEffect transition="in" filter="wipe(left)">
                                      <p:cBhvr>
                                        <p:cTn id="31" dur="5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wav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984" y="1525602"/>
            <a:ext cx="5357072" cy="4361687"/>
          </a:xfrm>
          <a:prstGeom prst="rect">
            <a:avLst/>
          </a:prstGeom>
        </p:spPr>
      </p:pic>
      <p:sp>
        <p:nvSpPr>
          <p:cNvPr id="8" name="Title"/>
          <p:cNvSpPr txBox="1"/>
          <p:nvPr/>
        </p:nvSpPr>
        <p:spPr>
          <a:xfrm>
            <a:off x="1530011" y="334366"/>
            <a:ext cx="6084037" cy="769441"/>
          </a:xfrm>
          <a:prstGeom prst="rect">
            <a:avLst/>
          </a:prstGeom>
          <a:noFill/>
        </p:spPr>
        <p:txBody>
          <a:bodyPr wrap="none" rtlCol="0">
            <a:spAutoFit/>
          </a:bodyPr>
          <a:lstStyle/>
          <a:p>
            <a:pPr algn="ctr"/>
            <a:r>
              <a:rPr lang="en-US" sz="4400" dirty="0" smtClean="0"/>
              <a:t>Le Syndrome du Tsunami</a:t>
            </a:r>
            <a:endParaRPr lang="en-US" sz="4400" dirty="0"/>
          </a:p>
        </p:txBody>
      </p:sp>
      <p:pic>
        <p:nvPicPr>
          <p:cNvPr id="6" name="Peop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7966" y="4755419"/>
            <a:ext cx="2476702" cy="425993"/>
          </a:xfrm>
          <a:prstGeom prst="rect">
            <a:avLst/>
          </a:prstGeom>
        </p:spPr>
      </p:pic>
    </p:spTree>
    <p:custDataLst>
      <p:tags r:id="rId1"/>
    </p:custDataLst>
    <p:extLst>
      <p:ext uri="{BB962C8B-B14F-4D97-AF65-F5344CB8AC3E}">
        <p14:creationId xmlns:p14="http://schemas.microsoft.com/office/powerpoint/2010/main" val="3674105451"/>
      </p:ext>
    </p:extLst>
  </p:cSld>
  <p:clrMapOvr>
    <a:masterClrMapping/>
  </p:clrMapOvr>
  <mc:AlternateContent xmlns:mc="http://schemas.openxmlformats.org/markup-compatibility/2006" xmlns:p14="http://schemas.microsoft.com/office/powerpoint/2010/main">
    <mc:Choice Requires="p14">
      <p:transition spd="med" p14:dur="700" advTm="62416">
        <p:fade/>
      </p:transition>
    </mc:Choice>
    <mc:Fallback xmlns="">
      <p:transition spd="med" advTm="6241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10" presetClass="exit" presetSubtype="0" fill="hold"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smtClean="0"/>
              <a:t>Sérieusement?</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3119" y="1181366"/>
            <a:ext cx="5877763" cy="4134027"/>
          </a:xfrm>
          <a:prstGeom prst="rect">
            <a:avLst/>
          </a:prstGeom>
        </p:spPr>
      </p:pic>
      <p:sp>
        <p:nvSpPr>
          <p:cNvPr id="6" name="TextBox 5"/>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1668" y="5514304"/>
            <a:ext cx="135031" cy="135551"/>
          </a:xfrm>
          <a:prstGeom prst="rect">
            <a:avLst/>
          </a:prstGeom>
        </p:spPr>
      </p:pic>
    </p:spTree>
    <p:extLst>
      <p:ext uri="{BB962C8B-B14F-4D97-AF65-F5344CB8AC3E}">
        <p14:creationId xmlns:p14="http://schemas.microsoft.com/office/powerpoint/2010/main" val="3742054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535872" y="4021608"/>
            <a:ext cx="1433171" cy="563676"/>
            <a:chOff x="5280063" y="2584405"/>
            <a:chExt cx="1433171" cy="563676"/>
          </a:xfrm>
        </p:grpSpPr>
        <p:grpSp>
          <p:nvGrpSpPr>
            <p:cNvPr id="13" name="Group 04"/>
            <p:cNvGrpSpPr/>
            <p:nvPr/>
          </p:nvGrpSpPr>
          <p:grpSpPr>
            <a:xfrm>
              <a:off x="5280063" y="2584405"/>
              <a:ext cx="1433171" cy="563676"/>
              <a:chOff x="5280045" y="2575662"/>
              <a:chExt cx="1433171" cy="563675"/>
            </a:xfrm>
          </p:grpSpPr>
          <p:sp>
            <p:nvSpPr>
              <p:cNvPr id="15" name="Rounded Rectangle 14"/>
              <p:cNvSpPr/>
              <p:nvPr/>
            </p:nvSpPr>
            <p:spPr>
              <a:xfrm>
                <a:off x="5280045"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6" name="Rounded Rectangle 15"/>
              <p:cNvSpPr/>
              <p:nvPr/>
            </p:nvSpPr>
            <p:spPr>
              <a:xfrm>
                <a:off x="5295551"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7" name="Rounded Rectangle 16"/>
              <p:cNvSpPr/>
              <p:nvPr/>
            </p:nvSpPr>
            <p:spPr>
              <a:xfrm>
                <a:off x="5332160"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8" name="Rounded Rectangle 17"/>
              <p:cNvSpPr/>
              <p:nvPr/>
            </p:nvSpPr>
            <p:spPr>
              <a:xfrm>
                <a:off x="5346452" y="2637832"/>
                <a:ext cx="1300357" cy="4393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9" name="Rounded Rectangle 18"/>
              <p:cNvSpPr/>
              <p:nvPr/>
            </p:nvSpPr>
            <p:spPr>
              <a:xfrm>
                <a:off x="5346451" y="2637832"/>
                <a:ext cx="1300357" cy="439334"/>
              </a:xfrm>
              <a:prstGeom prst="roundRect">
                <a:avLst/>
              </a:prstGeom>
              <a:solidFill>
                <a:srgbClr val="80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20" name="Rounded Rectangle 19"/>
              <p:cNvSpPr/>
              <p:nvPr/>
            </p:nvSpPr>
            <p:spPr>
              <a:xfrm>
                <a:off x="5395431"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14" name="TextBox 13"/>
            <p:cNvSpPr txBox="1"/>
            <p:nvPr/>
          </p:nvSpPr>
          <p:spPr>
            <a:xfrm>
              <a:off x="5314274" y="2696966"/>
              <a:ext cx="136473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présentation</a:t>
              </a:r>
              <a:endParaRPr lang="fr-CH" sz="1600" b="1" dirty="0">
                <a:solidFill>
                  <a:prstClr val="white"/>
                </a:solidFill>
                <a:effectLst>
                  <a:outerShdw blurRad="50800" dist="38100" dir="5400000" algn="t" rotWithShape="0">
                    <a:prstClr val="black">
                      <a:alpha val="40000"/>
                    </a:prstClr>
                  </a:outerShdw>
                </a:effectLst>
              </a:endParaRPr>
            </a:p>
          </p:txBody>
        </p:sp>
      </p:grpSp>
      <p:grpSp>
        <p:nvGrpSpPr>
          <p:cNvPr id="30" name="Group 29"/>
          <p:cNvGrpSpPr/>
          <p:nvPr/>
        </p:nvGrpSpPr>
        <p:grpSpPr>
          <a:xfrm>
            <a:off x="535872" y="2925831"/>
            <a:ext cx="1433171" cy="563676"/>
            <a:chOff x="2413712" y="2584405"/>
            <a:chExt cx="1433171" cy="563676"/>
          </a:xfrm>
        </p:grpSpPr>
        <p:grpSp>
          <p:nvGrpSpPr>
            <p:cNvPr id="31" name="Group 02"/>
            <p:cNvGrpSpPr/>
            <p:nvPr/>
          </p:nvGrpSpPr>
          <p:grpSpPr>
            <a:xfrm>
              <a:off x="2413712" y="2584405"/>
              <a:ext cx="1433171" cy="563676"/>
              <a:chOff x="2413703" y="2575662"/>
              <a:chExt cx="1433171" cy="563675"/>
            </a:xfrm>
          </p:grpSpPr>
          <p:sp>
            <p:nvSpPr>
              <p:cNvPr id="33" name="Rounded Rectangle 32"/>
              <p:cNvSpPr/>
              <p:nvPr/>
            </p:nvSpPr>
            <p:spPr>
              <a:xfrm>
                <a:off x="2413703"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4" name="Rounded Rectangle 33"/>
              <p:cNvSpPr/>
              <p:nvPr/>
            </p:nvSpPr>
            <p:spPr>
              <a:xfrm>
                <a:off x="2429209"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5" name="Rounded Rectangle 34"/>
              <p:cNvSpPr/>
              <p:nvPr/>
            </p:nvSpPr>
            <p:spPr>
              <a:xfrm>
                <a:off x="2465818"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6" name="Rounded Rectangle 35"/>
              <p:cNvSpPr/>
              <p:nvPr/>
            </p:nvSpPr>
            <p:spPr>
              <a:xfrm>
                <a:off x="2480110" y="2637832"/>
                <a:ext cx="1300357" cy="439334"/>
              </a:xfrm>
              <a:prstGeom prst="roundRect">
                <a:avLst/>
              </a:prstGeom>
              <a:solidFill>
                <a:srgbClr val="FF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7" name="Rounded Rectangle 36"/>
              <p:cNvSpPr/>
              <p:nvPr/>
            </p:nvSpPr>
            <p:spPr>
              <a:xfrm>
                <a:off x="2480109" y="2637832"/>
                <a:ext cx="1300357" cy="439334"/>
              </a:xfrm>
              <a:prstGeom prst="roundRect">
                <a:avLst/>
              </a:prstGeom>
              <a:solidFill>
                <a:srgbClr val="FF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8" name="Rounded Rectangle 37"/>
              <p:cNvSpPr/>
              <p:nvPr/>
            </p:nvSpPr>
            <p:spPr>
              <a:xfrm>
                <a:off x="2529089"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32" name="TextBox 31"/>
            <p:cNvSpPr txBox="1"/>
            <p:nvPr/>
          </p:nvSpPr>
          <p:spPr>
            <a:xfrm>
              <a:off x="2550716" y="2696966"/>
              <a:ext cx="1159163" cy="338554"/>
            </a:xfrm>
            <a:prstGeom prst="rect">
              <a:avLst/>
            </a:prstGeom>
            <a:noFill/>
          </p:spPr>
          <p:txBody>
            <a:bodyPr wrap="none" rtlCol="0">
              <a:spAutoFit/>
            </a:bodyPr>
            <a:lstStyle/>
            <a:p>
              <a:pPr algn="ctr"/>
              <a:r>
                <a:rPr lang="fr-CH" sz="1600" b="1" dirty="0">
                  <a:solidFill>
                    <a:prstClr val="white"/>
                  </a:solidFill>
                  <a:effectLst>
                    <a:outerShdw blurRad="50800" dist="38100" dir="5400000" algn="t" rotWithShape="0">
                      <a:prstClr val="black">
                        <a:alpha val="40000"/>
                      </a:prstClr>
                    </a:outerShdw>
                  </a:effectLst>
                </a:rPr>
                <a:t>réalisation</a:t>
              </a:r>
            </a:p>
          </p:txBody>
        </p:sp>
      </p:grpSp>
      <p:grpSp>
        <p:nvGrpSpPr>
          <p:cNvPr id="39" name="Group 38"/>
          <p:cNvGrpSpPr/>
          <p:nvPr/>
        </p:nvGrpSpPr>
        <p:grpSpPr>
          <a:xfrm>
            <a:off x="535872" y="1790175"/>
            <a:ext cx="1433171" cy="563676"/>
            <a:chOff x="554784" y="2584405"/>
            <a:chExt cx="1433171" cy="563676"/>
          </a:xfrm>
        </p:grpSpPr>
        <p:grpSp>
          <p:nvGrpSpPr>
            <p:cNvPr id="40" name="Group 01"/>
            <p:cNvGrpSpPr/>
            <p:nvPr/>
          </p:nvGrpSpPr>
          <p:grpSpPr>
            <a:xfrm>
              <a:off x="554784" y="2584405"/>
              <a:ext cx="1433171" cy="563676"/>
              <a:chOff x="554774" y="2575662"/>
              <a:chExt cx="1433171" cy="563675"/>
            </a:xfrm>
          </p:grpSpPr>
          <p:sp>
            <p:nvSpPr>
              <p:cNvPr id="42" name="Rounded Rectangle 41"/>
              <p:cNvSpPr/>
              <p:nvPr/>
            </p:nvSpPr>
            <p:spPr>
              <a:xfrm>
                <a:off x="554774"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3" name="Rounded Rectangle 42"/>
              <p:cNvSpPr/>
              <p:nvPr/>
            </p:nvSpPr>
            <p:spPr>
              <a:xfrm>
                <a:off x="570280"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4" name="Rounded Rectangle 43"/>
              <p:cNvSpPr/>
              <p:nvPr/>
            </p:nvSpPr>
            <p:spPr>
              <a:xfrm>
                <a:off x="606889"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5" name="Rounded Rectangle 44"/>
              <p:cNvSpPr/>
              <p:nvPr/>
            </p:nvSpPr>
            <p:spPr>
              <a:xfrm>
                <a:off x="621181" y="2637832"/>
                <a:ext cx="1300357" cy="439334"/>
              </a:xfrm>
              <a:prstGeom prst="roundRect">
                <a:avLst/>
              </a:prstGeom>
              <a:solidFill>
                <a:srgbClr val="FABC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6" name="Rounded Rectangle 45"/>
              <p:cNvSpPr/>
              <p:nvPr/>
            </p:nvSpPr>
            <p:spPr>
              <a:xfrm>
                <a:off x="621181" y="2637832"/>
                <a:ext cx="1300357" cy="439334"/>
              </a:xfrm>
              <a:prstGeom prst="roundRect">
                <a:avLst/>
              </a:prstGeom>
              <a:solidFill>
                <a:srgbClr val="F7931E"/>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7" name="Rounded Rectangle 46"/>
              <p:cNvSpPr/>
              <p:nvPr/>
            </p:nvSpPr>
            <p:spPr>
              <a:xfrm>
                <a:off x="670160"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41" name="TextBox 40"/>
            <p:cNvSpPr txBox="1"/>
            <p:nvPr/>
          </p:nvSpPr>
          <p:spPr>
            <a:xfrm>
              <a:off x="667509" y="2696966"/>
              <a:ext cx="120770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conception</a:t>
              </a:r>
              <a:endParaRPr lang="fr-CH" sz="1600" b="1" dirty="0">
                <a:solidFill>
                  <a:prstClr val="white"/>
                </a:solidFill>
                <a:effectLst>
                  <a:outerShdw blurRad="50800" dist="38100" dir="5400000" algn="t" rotWithShape="0">
                    <a:prstClr val="black">
                      <a:alpha val="40000"/>
                    </a:prstClr>
                  </a:outerShdw>
                </a:effectLst>
              </a:endParaRPr>
            </a:p>
          </p:txBody>
        </p:sp>
      </p:grpSp>
      <p:sp>
        <p:nvSpPr>
          <p:cNvPr id="50" name="TextBox 49"/>
          <p:cNvSpPr txBox="1"/>
          <p:nvPr/>
        </p:nvSpPr>
        <p:spPr>
          <a:xfrm>
            <a:off x="2706744" y="1748848"/>
            <a:ext cx="5639813" cy="646331"/>
          </a:xfrm>
          <a:prstGeom prst="rect">
            <a:avLst/>
          </a:prstGeom>
          <a:noFill/>
        </p:spPr>
        <p:txBody>
          <a:bodyPr wrap="square" rtlCol="0">
            <a:spAutoFit/>
          </a:bodyPr>
          <a:lstStyle/>
          <a:p>
            <a:r>
              <a:rPr lang="fr-CH" dirty="0">
                <a:solidFill>
                  <a:prstClr val="black"/>
                </a:solidFill>
              </a:rPr>
              <a:t>Architecture, métaphores, </a:t>
            </a:r>
            <a:r>
              <a:rPr lang="fr-CH" dirty="0" err="1">
                <a:solidFill>
                  <a:prstClr val="black"/>
                </a:solidFill>
              </a:rPr>
              <a:t>séquentialité</a:t>
            </a:r>
            <a:r>
              <a:rPr lang="fr-CH" dirty="0">
                <a:solidFill>
                  <a:prstClr val="black"/>
                </a:solidFill>
              </a:rPr>
              <a:t>, les 3 secondes, 6x6, </a:t>
            </a:r>
            <a:r>
              <a:rPr lang="fr-CH" dirty="0" err="1">
                <a:solidFill>
                  <a:prstClr val="black"/>
                </a:solidFill>
              </a:rPr>
              <a:t>storytelling</a:t>
            </a:r>
            <a:r>
              <a:rPr lang="fr-CH" dirty="0">
                <a:solidFill>
                  <a:prstClr val="black"/>
                </a:solidFill>
              </a:rPr>
              <a:t>, les 3 points, </a:t>
            </a:r>
            <a:r>
              <a:rPr lang="fr-CH" dirty="0" err="1">
                <a:solidFill>
                  <a:prstClr val="black"/>
                </a:solidFill>
              </a:rPr>
              <a:t>storyboarding</a:t>
            </a:r>
            <a:r>
              <a:rPr lang="fr-CH" dirty="0">
                <a:solidFill>
                  <a:prstClr val="black"/>
                </a:solidFill>
              </a:rPr>
              <a:t>.</a:t>
            </a:r>
          </a:p>
        </p:txBody>
      </p:sp>
      <p:sp>
        <p:nvSpPr>
          <p:cNvPr id="51" name="TextBox 50"/>
          <p:cNvSpPr txBox="1"/>
          <p:nvPr/>
        </p:nvSpPr>
        <p:spPr>
          <a:xfrm>
            <a:off x="2706744" y="2884504"/>
            <a:ext cx="5565386" cy="646331"/>
          </a:xfrm>
          <a:prstGeom prst="rect">
            <a:avLst/>
          </a:prstGeom>
          <a:noFill/>
        </p:spPr>
        <p:txBody>
          <a:bodyPr wrap="square" rtlCol="0">
            <a:spAutoFit/>
          </a:bodyPr>
          <a:lstStyle/>
          <a:p>
            <a:r>
              <a:rPr lang="fr-CH" dirty="0">
                <a:solidFill>
                  <a:prstClr val="black"/>
                </a:solidFill>
              </a:rPr>
              <a:t>Angle, format, </a:t>
            </a:r>
            <a:r>
              <a:rPr lang="fr-CH" dirty="0" err="1">
                <a:solidFill>
                  <a:prstClr val="black"/>
                </a:solidFill>
              </a:rPr>
              <a:t>chapitrage</a:t>
            </a:r>
            <a:r>
              <a:rPr lang="fr-CH" dirty="0">
                <a:solidFill>
                  <a:prstClr val="black"/>
                </a:solidFill>
              </a:rPr>
              <a:t>, style, design, textes, couleurs, photos, graphiques, animation, films.</a:t>
            </a:r>
          </a:p>
        </p:txBody>
      </p:sp>
      <p:sp>
        <p:nvSpPr>
          <p:cNvPr id="53" name="TextBox 52"/>
          <p:cNvSpPr txBox="1"/>
          <p:nvPr/>
        </p:nvSpPr>
        <p:spPr>
          <a:xfrm>
            <a:off x="2706744" y="3980281"/>
            <a:ext cx="5639813" cy="646331"/>
          </a:xfrm>
          <a:prstGeom prst="rect">
            <a:avLst/>
          </a:prstGeom>
          <a:noFill/>
        </p:spPr>
        <p:txBody>
          <a:bodyPr wrap="square" rtlCol="0">
            <a:spAutoFit/>
          </a:bodyPr>
          <a:lstStyle/>
          <a:p>
            <a:r>
              <a:rPr lang="fr-CH" dirty="0" smtClean="0">
                <a:solidFill>
                  <a:prstClr val="black"/>
                </a:solidFill>
              </a:rPr>
              <a:t>Vue présentateur, présentations au portable, stress, langage corporel, gestion de l’audience, imprimés.</a:t>
            </a:r>
            <a:endParaRPr lang="fr-CH" dirty="0">
              <a:solidFill>
                <a:prstClr val="black"/>
              </a:solidFill>
            </a:endParaRPr>
          </a:p>
        </p:txBody>
      </p:sp>
      <p:grpSp>
        <p:nvGrpSpPr>
          <p:cNvPr id="60" name="Group 59"/>
          <p:cNvGrpSpPr/>
          <p:nvPr/>
        </p:nvGrpSpPr>
        <p:grpSpPr>
          <a:xfrm>
            <a:off x="339547" y="1024173"/>
            <a:ext cx="8441741" cy="3854383"/>
            <a:chOff x="339547" y="1024173"/>
            <a:chExt cx="8441741" cy="3854383"/>
          </a:xfrm>
        </p:grpSpPr>
        <p:sp>
          <p:nvSpPr>
            <p:cNvPr id="48" name="TextBox 47"/>
            <p:cNvSpPr txBox="1"/>
            <p:nvPr/>
          </p:nvSpPr>
          <p:spPr>
            <a:xfrm>
              <a:off x="785285" y="1024173"/>
              <a:ext cx="925061" cy="369332"/>
            </a:xfrm>
            <a:prstGeom prst="rect">
              <a:avLst/>
            </a:prstGeom>
            <a:noFill/>
          </p:spPr>
          <p:txBody>
            <a:bodyPr wrap="none" rtlCol="0">
              <a:spAutoFit/>
            </a:bodyPr>
            <a:lstStyle/>
            <a:p>
              <a:r>
                <a:rPr lang="fr-CH" smtClean="0">
                  <a:solidFill>
                    <a:prstClr val="black"/>
                  </a:solidFill>
                </a:rPr>
                <a:t>Module</a:t>
              </a:r>
              <a:endParaRPr lang="fr-CH">
                <a:solidFill>
                  <a:prstClr val="black"/>
                </a:solidFill>
              </a:endParaRPr>
            </a:p>
          </p:txBody>
        </p:sp>
        <p:sp>
          <p:nvSpPr>
            <p:cNvPr id="49" name="TextBox 48"/>
            <p:cNvSpPr txBox="1"/>
            <p:nvPr/>
          </p:nvSpPr>
          <p:spPr>
            <a:xfrm>
              <a:off x="2706744" y="1024173"/>
              <a:ext cx="764953" cy="369332"/>
            </a:xfrm>
            <a:prstGeom prst="rect">
              <a:avLst/>
            </a:prstGeom>
            <a:noFill/>
          </p:spPr>
          <p:txBody>
            <a:bodyPr wrap="none" rtlCol="0">
              <a:spAutoFit/>
            </a:bodyPr>
            <a:lstStyle/>
            <a:p>
              <a:r>
                <a:rPr lang="fr-CH" smtClean="0">
                  <a:solidFill>
                    <a:prstClr val="black"/>
                  </a:solidFill>
                </a:rPr>
                <a:t>Sujets</a:t>
              </a:r>
              <a:endParaRPr lang="fr-CH">
                <a:solidFill>
                  <a:prstClr val="black"/>
                </a:solidFill>
              </a:endParaRPr>
            </a:p>
          </p:txBody>
        </p:sp>
        <p:cxnSp>
          <p:nvCxnSpPr>
            <p:cNvPr id="55" name="Straight Connector 54"/>
            <p:cNvCxnSpPr/>
            <p:nvPr/>
          </p:nvCxnSpPr>
          <p:spPr>
            <a:xfrm>
              <a:off x="339547" y="1499615"/>
              <a:ext cx="8441741" cy="0"/>
            </a:xfrm>
            <a:prstGeom prst="line">
              <a:avLst/>
            </a:prstGeom>
            <a:ln w="381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6" name="Straight Connector 55"/>
            <p:cNvCxnSpPr/>
            <p:nvPr/>
          </p:nvCxnSpPr>
          <p:spPr>
            <a:xfrm>
              <a:off x="339547" y="2625929"/>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7" name="Straight Connector 56"/>
            <p:cNvCxnSpPr/>
            <p:nvPr/>
          </p:nvCxnSpPr>
          <p:spPr>
            <a:xfrm>
              <a:off x="339547" y="3752243"/>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9" name="Straight Connector 58"/>
            <p:cNvCxnSpPr/>
            <p:nvPr/>
          </p:nvCxnSpPr>
          <p:spPr>
            <a:xfrm>
              <a:off x="339547" y="4878556"/>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grpSp>
      <p:sp>
        <p:nvSpPr>
          <p:cNvPr id="62" name="Rectangle 61"/>
          <p:cNvSpPr/>
          <p:nvPr/>
        </p:nvSpPr>
        <p:spPr>
          <a:xfrm>
            <a:off x="243840" y="2829060"/>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63" name="Rectangle 62"/>
          <p:cNvSpPr/>
          <p:nvPr/>
        </p:nvSpPr>
        <p:spPr>
          <a:xfrm>
            <a:off x="243840" y="3963085"/>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52" name="Title 3"/>
          <p:cNvSpPr txBox="1">
            <a:spLocks/>
          </p:cNvSpPr>
          <p:nvPr/>
        </p:nvSpPr>
        <p:spPr>
          <a:xfrm>
            <a:off x="457200" y="228866"/>
            <a:ext cx="8229600" cy="952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CH" dirty="0" smtClean="0">
                <a:solidFill>
                  <a:prstClr val="black"/>
                </a:solidFill>
              </a:rPr>
              <a:t>Faisons le point</a:t>
            </a:r>
            <a:endParaRPr lang="en-US" dirty="0">
              <a:solidFill>
                <a:prstClr val="black"/>
              </a:solidFill>
            </a:endParaRPr>
          </a:p>
        </p:txBody>
      </p:sp>
      <p:sp>
        <p:nvSpPr>
          <p:cNvPr id="54" name="cache 1"/>
          <p:cNvSpPr/>
          <p:nvPr/>
        </p:nvSpPr>
        <p:spPr>
          <a:xfrm>
            <a:off x="243840" y="1723396"/>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Tree>
    <p:extLst>
      <p:ext uri="{BB962C8B-B14F-4D97-AF65-F5344CB8AC3E}">
        <p14:creationId xmlns:p14="http://schemas.microsoft.com/office/powerpoint/2010/main" val="343366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up)">
                                      <p:cBhvr>
                                        <p:cTn id="7" dur="500"/>
                                        <p:tgtEl>
                                          <p:spTgt spid="62"/>
                                        </p:tgtEl>
                                      </p:cBhvr>
                                    </p:animEffect>
                                  </p:childTnLst>
                                </p:cTn>
                              </p:par>
                            </p:childTnLst>
                          </p:cTn>
                        </p:par>
                        <p:par>
                          <p:cTn id="8" fill="hold">
                            <p:stCondLst>
                              <p:cond delay="500"/>
                            </p:stCondLst>
                            <p:childTnLst>
                              <p:par>
                                <p:cTn id="9" presetID="22" presetClass="exit" presetSubtype="1" fill="hold" grpId="0" nodeType="afterEffect">
                                  <p:stCondLst>
                                    <p:cond delay="0"/>
                                  </p:stCondLst>
                                  <p:childTnLst>
                                    <p:animEffect transition="out" filter="wipe(up)">
                                      <p:cBhvr>
                                        <p:cTn id="10" dur="500"/>
                                        <p:tgtEl>
                                          <p:spTgt spid="63"/>
                                        </p:tgtEl>
                                      </p:cBhvr>
                                    </p:animEffect>
                                    <p:set>
                                      <p:cBhvr>
                                        <p:cTn id="11" dur="1" fill="hold">
                                          <p:stCondLst>
                                            <p:cond delay="499"/>
                                          </p:stCondLst>
                                        </p:cTn>
                                        <p:tgtEl>
                                          <p:spTgt spid="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63277" y="3886462"/>
            <a:ext cx="6617508" cy="400110"/>
          </a:xfrm>
          <a:prstGeom prst="rect">
            <a:avLst/>
          </a:prstGeom>
          <a:noFill/>
        </p:spPr>
        <p:txBody>
          <a:bodyPr wrap="square" rtlCol="0">
            <a:spAutoFit/>
          </a:bodyPr>
          <a:lstStyle/>
          <a:p>
            <a:pPr algn="ctr"/>
            <a:r>
              <a:rPr lang="fr-CH" sz="2000" i="1" dirty="0" smtClean="0"/>
              <a:t>Vous avez un incroyable talent...</a:t>
            </a:r>
          </a:p>
        </p:txBody>
      </p:sp>
      <p:grpSp>
        <p:nvGrpSpPr>
          <p:cNvPr id="4" name="Group 3"/>
          <p:cNvGrpSpPr/>
          <p:nvPr/>
        </p:nvGrpSpPr>
        <p:grpSpPr>
          <a:xfrm>
            <a:off x="1676459" y="1492092"/>
            <a:ext cx="5791142" cy="2277692"/>
            <a:chOff x="1676459" y="1492090"/>
            <a:chExt cx="5791142" cy="2277692"/>
          </a:xfrm>
        </p:grpSpPr>
        <p:sp>
          <p:nvSpPr>
            <p:cNvPr id="25" name="Rounded Rectangle 24"/>
            <p:cNvSpPr/>
            <p:nvPr/>
          </p:nvSpPr>
          <p:spPr>
            <a:xfrm>
              <a:off x="1676459" y="1492090"/>
              <a:ext cx="5791142" cy="2277692"/>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a:off x="1739115" y="1555979"/>
              <a:ext cx="5665825" cy="2149910"/>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1887045" y="1712260"/>
              <a:ext cx="5369966" cy="1837347"/>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1944796" y="1743306"/>
              <a:ext cx="5254469" cy="177525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1944792" y="1743306"/>
              <a:ext cx="5254469" cy="1775256"/>
            </a:xfrm>
            <a:prstGeom prst="roundRect">
              <a:avLst/>
            </a:prstGeom>
            <a:solidFill>
              <a:srgbClr val="800000"/>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2142710" y="1782170"/>
              <a:ext cx="4858637" cy="381487"/>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065389" y="2146085"/>
              <a:ext cx="5013295" cy="923330"/>
            </a:xfrm>
            <a:prstGeom prst="rect">
              <a:avLst/>
            </a:prstGeom>
            <a:noFill/>
          </p:spPr>
          <p:txBody>
            <a:bodyPr wrap="none" rtlCol="0">
              <a:spAutoFit/>
            </a:bodyPr>
            <a:lstStyle/>
            <a:p>
              <a:pPr algn="ctr"/>
              <a:r>
                <a:rPr lang="fr-CH" sz="5400" b="1" dirty="0" smtClean="0">
                  <a:solidFill>
                    <a:schemeClr val="bg1"/>
                  </a:solidFill>
                  <a:effectLst>
                    <a:outerShdw blurRad="50800" dist="38100" dir="5400000" algn="t" rotWithShape="0">
                      <a:prstClr val="black">
                        <a:alpha val="40000"/>
                      </a:prstClr>
                    </a:outerShdw>
                  </a:effectLst>
                </a:rPr>
                <a:t>La présentation</a:t>
              </a:r>
              <a:endParaRPr lang="en-US" sz="5400" b="1" dirty="0">
                <a:solidFill>
                  <a:schemeClr val="bg1"/>
                </a:solidFill>
                <a:effectLst>
                  <a:outerShdw blurRad="50800" dist="38100" dir="5400000" algn="t" rotWithShape="0">
                    <a:prstClr val="black">
                      <a:alpha val="40000"/>
                    </a:prstClr>
                  </a:outerShdw>
                </a:effectLst>
              </a:endParaRPr>
            </a:p>
          </p:txBody>
        </p:sp>
      </p:grpSp>
      <p:sp>
        <p:nvSpPr>
          <p:cNvPr id="22" name="Rounded Rectangle 21"/>
          <p:cNvSpPr/>
          <p:nvPr/>
        </p:nvSpPr>
        <p:spPr>
          <a:xfrm>
            <a:off x="974472" y="5551891"/>
            <a:ext cx="2160000" cy="65489"/>
          </a:xfrm>
          <a:prstGeom prst="roundRect">
            <a:avLst/>
          </a:prstGeom>
          <a:solidFill>
            <a:srgbClr val="F7931E"/>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p:cNvSpPr/>
          <p:nvPr/>
        </p:nvSpPr>
        <p:spPr>
          <a:xfrm>
            <a:off x="3371447" y="5551891"/>
            <a:ext cx="2160000" cy="65489"/>
          </a:xfrm>
          <a:prstGeom prst="roundRect">
            <a:avLst/>
          </a:prstGeom>
          <a:solidFill>
            <a:srgbClr val="FF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ounded Rectangle 30"/>
          <p:cNvSpPr/>
          <p:nvPr/>
        </p:nvSpPr>
        <p:spPr>
          <a:xfrm>
            <a:off x="5768421" y="5551891"/>
            <a:ext cx="2160000" cy="65489"/>
          </a:xfrm>
          <a:prstGeom prst="roundRect">
            <a:avLst/>
          </a:prstGeom>
          <a:solidFill>
            <a:srgbClr val="800000"/>
          </a:solidFill>
          <a:ln>
            <a:solidFill>
              <a:schemeClr val="tx1">
                <a:lumMod val="50000"/>
                <a:lumOff val="50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3390" y="5516859"/>
            <a:ext cx="135031" cy="135551"/>
          </a:xfrm>
          <a:prstGeom prst="rect">
            <a:avLst/>
          </a:prstGeom>
        </p:spPr>
      </p:pic>
      <p:sp>
        <p:nvSpPr>
          <p:cNvPr id="33" name="TextBox 32"/>
          <p:cNvSpPr txBox="1"/>
          <p:nvPr/>
        </p:nvSpPr>
        <p:spPr>
          <a:xfrm>
            <a:off x="1466010" y="5335861"/>
            <a:ext cx="1176924" cy="246221"/>
          </a:xfrm>
          <a:prstGeom prst="rect">
            <a:avLst/>
          </a:prstGeom>
          <a:noFill/>
        </p:spPr>
        <p:txBody>
          <a:bodyPr wrap="none" rtlCol="0">
            <a:spAutoFit/>
          </a:bodyPr>
          <a:lstStyle/>
          <a:p>
            <a:pPr algn="ctr"/>
            <a:r>
              <a:rPr lang="fr-CH" sz="1000" spc="300" dirty="0" smtClean="0"/>
              <a:t>conception</a:t>
            </a:r>
            <a:endParaRPr lang="en-US" sz="1000" spc="300" dirty="0"/>
          </a:p>
        </p:txBody>
      </p:sp>
      <p:sp>
        <p:nvSpPr>
          <p:cNvPr id="34" name="TextBox 33"/>
          <p:cNvSpPr txBox="1"/>
          <p:nvPr/>
        </p:nvSpPr>
        <p:spPr>
          <a:xfrm>
            <a:off x="3869397" y="5335861"/>
            <a:ext cx="1164100" cy="246221"/>
          </a:xfrm>
          <a:prstGeom prst="rect">
            <a:avLst/>
          </a:prstGeom>
          <a:noFill/>
        </p:spPr>
        <p:txBody>
          <a:bodyPr wrap="none" rtlCol="0">
            <a:spAutoFit/>
          </a:bodyPr>
          <a:lstStyle/>
          <a:p>
            <a:pPr algn="ctr"/>
            <a:r>
              <a:rPr lang="fr-CH" sz="1000" spc="300" dirty="0" smtClean="0"/>
              <a:t>réalisation</a:t>
            </a:r>
            <a:endParaRPr lang="en-US" sz="1000" spc="300" dirty="0"/>
          </a:p>
        </p:txBody>
      </p:sp>
      <p:sp>
        <p:nvSpPr>
          <p:cNvPr id="43" name="TextBox 42"/>
          <p:cNvSpPr txBox="1"/>
          <p:nvPr/>
        </p:nvSpPr>
        <p:spPr>
          <a:xfrm>
            <a:off x="6183816" y="5335861"/>
            <a:ext cx="1329210" cy="246221"/>
          </a:xfrm>
          <a:prstGeom prst="rect">
            <a:avLst/>
          </a:prstGeom>
          <a:noFill/>
        </p:spPr>
        <p:txBody>
          <a:bodyPr wrap="none" rtlCol="0">
            <a:spAutoFit/>
          </a:bodyPr>
          <a:lstStyle/>
          <a:p>
            <a:pPr algn="ctr"/>
            <a:r>
              <a:rPr lang="fr-CH" sz="1000" spc="300" dirty="0" smtClean="0"/>
              <a:t>présentation</a:t>
            </a:r>
            <a:endParaRPr lang="en-US" sz="1000" spc="300" dirty="0"/>
          </a:p>
        </p:txBody>
      </p:sp>
    </p:spTree>
    <p:extLst>
      <p:ext uri="{BB962C8B-B14F-4D97-AF65-F5344CB8AC3E}">
        <p14:creationId xmlns:p14="http://schemas.microsoft.com/office/powerpoint/2010/main" val="2546233536"/>
      </p:ext>
    </p:extLst>
  </p:cSld>
  <p:clrMapOvr>
    <a:masterClrMapping/>
  </p:clrMapOvr>
  <mc:AlternateContent xmlns:mc="http://schemas.openxmlformats.org/markup-compatibility/2006" xmlns:p14="http://schemas.microsoft.com/office/powerpoint/2010/main">
    <mc:Choice Requires="p14">
      <p:transition spd="med" p14:dur="700" advTm="244061">
        <p:fade/>
      </p:transition>
    </mc:Choice>
    <mc:Fallback xmlns="">
      <p:transition spd="med" advTm="24406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540727" y="1164769"/>
            <a:ext cx="6928372" cy="4247317"/>
          </a:xfrm>
          <a:prstGeom prst="rect">
            <a:avLst/>
          </a:prstGeom>
          <a:noFill/>
        </p:spPr>
        <p:txBody>
          <a:bodyPr wrap="none" rtlCol="0">
            <a:spAutoFit/>
          </a:bodyPr>
          <a:lstStyle/>
          <a:p>
            <a:pPr marL="457200" indent="-457200">
              <a:lnSpc>
                <a:spcPts val="3600"/>
              </a:lnSpc>
              <a:buClr>
                <a:srgbClr val="C00000"/>
              </a:buClr>
              <a:buSzPct val="70000"/>
              <a:buFont typeface="Wingdings" pitchFamily="2" charset="2"/>
              <a:buChar char="q"/>
            </a:pPr>
            <a:r>
              <a:rPr lang="fr-CH" sz="2800" dirty="0" smtClean="0"/>
              <a:t>Salle</a:t>
            </a:r>
            <a:endParaRPr lang="en-US" sz="2800" dirty="0"/>
          </a:p>
          <a:p>
            <a:pPr marL="457200" indent="-457200">
              <a:lnSpc>
                <a:spcPts val="3600"/>
              </a:lnSpc>
              <a:buClr>
                <a:srgbClr val="C00000"/>
              </a:buClr>
              <a:buSzPct val="70000"/>
              <a:buFont typeface="Wingdings" pitchFamily="2" charset="2"/>
              <a:buChar char="q"/>
            </a:pPr>
            <a:r>
              <a:rPr lang="fr-CH" sz="2800" dirty="0" smtClean="0"/>
              <a:t>Entrée</a:t>
            </a:r>
            <a:endParaRPr lang="en-US" sz="2800" dirty="0"/>
          </a:p>
          <a:p>
            <a:pPr marL="457200" indent="-457200">
              <a:lnSpc>
                <a:spcPts val="3600"/>
              </a:lnSpc>
              <a:buClr>
                <a:srgbClr val="C00000"/>
              </a:buClr>
              <a:buSzPct val="70000"/>
              <a:buFont typeface="Wingdings" pitchFamily="2" charset="2"/>
              <a:buChar char="q"/>
            </a:pPr>
            <a:r>
              <a:rPr lang="fr-CH" sz="2800" dirty="0" smtClean="0"/>
              <a:t>Matériel</a:t>
            </a:r>
            <a:r>
              <a:rPr lang="fr-CH" sz="2800" dirty="0"/>
              <a:t> : flip </a:t>
            </a:r>
            <a:r>
              <a:rPr lang="fr-CH" sz="2800" dirty="0" err="1"/>
              <a:t>charts</a:t>
            </a:r>
            <a:r>
              <a:rPr lang="fr-CH" sz="2800" dirty="0"/>
              <a:t>, </a:t>
            </a:r>
            <a:r>
              <a:rPr lang="fr-CH" sz="2800" dirty="0" smtClean="0"/>
              <a:t>marqueurs, </a:t>
            </a:r>
            <a:r>
              <a:rPr lang="fr-CH" sz="2800" dirty="0" err="1" smtClean="0"/>
              <a:t>bloc-note</a:t>
            </a:r>
            <a:endParaRPr lang="fr-CH" sz="2800" dirty="0" smtClean="0"/>
          </a:p>
          <a:p>
            <a:pPr marL="457200" indent="-457200">
              <a:lnSpc>
                <a:spcPts val="3600"/>
              </a:lnSpc>
              <a:buClr>
                <a:srgbClr val="C00000"/>
              </a:buClr>
              <a:buSzPct val="70000"/>
              <a:buFont typeface="Wingdings" pitchFamily="2" charset="2"/>
              <a:buChar char="q"/>
            </a:pPr>
            <a:r>
              <a:rPr lang="fr-CH" sz="2800" dirty="0" smtClean="0"/>
              <a:t>Présentation copiée</a:t>
            </a:r>
          </a:p>
          <a:p>
            <a:pPr marL="457200" indent="-457200">
              <a:lnSpc>
                <a:spcPts val="3600"/>
              </a:lnSpc>
              <a:buClr>
                <a:srgbClr val="C00000"/>
              </a:buClr>
              <a:buSzPct val="70000"/>
              <a:buFont typeface="Wingdings" pitchFamily="2" charset="2"/>
              <a:buChar char="q"/>
            </a:pPr>
            <a:r>
              <a:rPr lang="fr-CH" sz="2800" dirty="0" smtClean="0"/>
              <a:t>Ordinateur chargé </a:t>
            </a:r>
            <a:r>
              <a:rPr lang="fr-CH" dirty="0" smtClean="0"/>
              <a:t>(ou chargeur)</a:t>
            </a:r>
            <a:endParaRPr lang="en-US" dirty="0"/>
          </a:p>
          <a:p>
            <a:pPr marL="457200" indent="-457200">
              <a:lnSpc>
                <a:spcPts val="3600"/>
              </a:lnSpc>
              <a:buClr>
                <a:srgbClr val="C00000"/>
              </a:buClr>
              <a:buSzPct val="70000"/>
              <a:buFont typeface="Wingdings" pitchFamily="2" charset="2"/>
              <a:buChar char="q"/>
            </a:pPr>
            <a:r>
              <a:rPr lang="fr-CH" sz="2800" dirty="0" smtClean="0"/>
              <a:t>Vue de l’audience</a:t>
            </a:r>
            <a:endParaRPr lang="en-US" sz="2800" dirty="0"/>
          </a:p>
          <a:p>
            <a:pPr marL="457200" indent="-457200">
              <a:lnSpc>
                <a:spcPts val="3600"/>
              </a:lnSpc>
              <a:buClr>
                <a:srgbClr val="C00000"/>
              </a:buClr>
              <a:buSzPct val="70000"/>
              <a:buFont typeface="Wingdings" pitchFamily="2" charset="2"/>
              <a:buChar char="q"/>
            </a:pPr>
            <a:r>
              <a:rPr lang="fr-CH" sz="2800" dirty="0" smtClean="0"/>
              <a:t>Son et lumière</a:t>
            </a:r>
            <a:endParaRPr lang="en-US" sz="2800" dirty="0"/>
          </a:p>
          <a:p>
            <a:pPr marL="457200" indent="-457200">
              <a:lnSpc>
                <a:spcPts val="3600"/>
              </a:lnSpc>
              <a:buClr>
                <a:srgbClr val="C00000"/>
              </a:buClr>
              <a:buSzPct val="70000"/>
              <a:buFont typeface="Wingdings" pitchFamily="2" charset="2"/>
              <a:buChar char="q"/>
            </a:pPr>
            <a:r>
              <a:rPr lang="fr-CH" sz="2800" dirty="0" smtClean="0"/>
              <a:t>Obstacles </a:t>
            </a:r>
            <a:r>
              <a:rPr lang="fr-CH" sz="2800" dirty="0"/>
              <a:t>éventuels</a:t>
            </a:r>
            <a:endParaRPr lang="en-US" sz="2800" dirty="0"/>
          </a:p>
          <a:p>
            <a:pPr marL="457200" indent="-457200">
              <a:lnSpc>
                <a:spcPts val="3600"/>
              </a:lnSpc>
              <a:buClr>
                <a:srgbClr val="C00000"/>
              </a:buClr>
              <a:buSzPct val="70000"/>
              <a:buFont typeface="Wingdings" pitchFamily="2" charset="2"/>
              <a:buChar char="q"/>
            </a:pPr>
            <a:r>
              <a:rPr lang="fr-CH" sz="2800" dirty="0" smtClean="0"/>
              <a:t>Tenue</a:t>
            </a:r>
          </a:p>
        </p:txBody>
      </p:sp>
      <p:sp>
        <p:nvSpPr>
          <p:cNvPr id="2" name="Title 1"/>
          <p:cNvSpPr>
            <a:spLocks noGrp="1"/>
          </p:cNvSpPr>
          <p:nvPr>
            <p:ph type="title"/>
          </p:nvPr>
        </p:nvSpPr>
        <p:spPr/>
        <p:txBody>
          <a:bodyPr/>
          <a:lstStyle/>
          <a:p>
            <a:r>
              <a:rPr lang="fr-CH" dirty="0"/>
              <a:t>Organiser sa présentation</a:t>
            </a:r>
            <a:endParaRPr lang="en-US" dirty="0"/>
          </a:p>
        </p:txBody>
      </p:sp>
      <p:sp>
        <p:nvSpPr>
          <p:cNvPr id="5" name="TextBox 4"/>
          <p:cNvSpPr txBox="1"/>
          <p:nvPr/>
        </p:nvSpPr>
        <p:spPr>
          <a:xfrm>
            <a:off x="6183816" y="5335861"/>
            <a:ext cx="1329210" cy="246221"/>
          </a:xfrm>
          <a:prstGeom prst="rect">
            <a:avLst/>
          </a:prstGeom>
          <a:noFill/>
        </p:spPr>
        <p:txBody>
          <a:bodyPr wrap="none" rtlCol="0">
            <a:spAutoFit/>
          </a:bodyPr>
          <a:lstStyle/>
          <a:p>
            <a:pPr algn="ctr"/>
            <a:r>
              <a:rPr lang="fr-CH" sz="1000" spc="300" dirty="0" smtClean="0"/>
              <a:t>présentation</a:t>
            </a:r>
            <a:endParaRPr lang="en-US" sz="1000" spc="3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8421" y="5518369"/>
            <a:ext cx="135031" cy="135551"/>
          </a:xfrm>
          <a:prstGeom prst="rect">
            <a:avLst/>
          </a:prstGeom>
        </p:spPr>
      </p:pic>
    </p:spTree>
    <p:custDataLst>
      <p:tags r:id="rId1"/>
    </p:custDataLst>
    <p:extLst>
      <p:ext uri="{BB962C8B-B14F-4D97-AF65-F5344CB8AC3E}">
        <p14:creationId xmlns:p14="http://schemas.microsoft.com/office/powerpoint/2010/main" val="1070658570"/>
      </p:ext>
    </p:extLst>
  </p:cSld>
  <p:clrMapOvr>
    <a:masterClrMapping/>
  </p:clrMapOvr>
  <mc:AlternateContent xmlns:mc="http://schemas.openxmlformats.org/markup-compatibility/2006" xmlns:p14="http://schemas.microsoft.com/office/powerpoint/2010/main">
    <mc:Choice Requires="p14">
      <p:transition spd="med" p14:dur="700" advTm="331495">
        <p:fade/>
      </p:transition>
    </mc:Choice>
    <mc:Fallback xmlns="">
      <p:transition spd="med" advTm="33149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left)">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wipe(left)">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wipe(left)">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wipe(left)">
                                      <p:cBhvr>
                                        <p:cTn id="22" dur="500"/>
                                        <p:tgtEl>
                                          <p:spTgt spid="2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animEffect transition="in" filter="wipe(left)">
                                      <p:cBhvr>
                                        <p:cTn id="27" dur="500"/>
                                        <p:tgtEl>
                                          <p:spTgt spid="2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
                                            <p:txEl>
                                              <p:pRg st="5" end="5"/>
                                            </p:txEl>
                                          </p:spTgt>
                                        </p:tgtEl>
                                        <p:attrNameLst>
                                          <p:attrName>style.visibility</p:attrName>
                                        </p:attrNameLst>
                                      </p:cBhvr>
                                      <p:to>
                                        <p:strVal val="visible"/>
                                      </p:to>
                                    </p:set>
                                    <p:animEffect transition="in" filter="wipe(left)">
                                      <p:cBhvr>
                                        <p:cTn id="32" dur="500"/>
                                        <p:tgtEl>
                                          <p:spTgt spid="2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
                                            <p:txEl>
                                              <p:pRg st="6" end="6"/>
                                            </p:txEl>
                                          </p:spTgt>
                                        </p:tgtEl>
                                        <p:attrNameLst>
                                          <p:attrName>style.visibility</p:attrName>
                                        </p:attrNameLst>
                                      </p:cBhvr>
                                      <p:to>
                                        <p:strVal val="visible"/>
                                      </p:to>
                                    </p:set>
                                    <p:animEffect transition="in" filter="wipe(left)">
                                      <p:cBhvr>
                                        <p:cTn id="37" dur="500"/>
                                        <p:tgtEl>
                                          <p:spTgt spid="2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
                                            <p:txEl>
                                              <p:pRg st="7" end="7"/>
                                            </p:txEl>
                                          </p:spTgt>
                                        </p:tgtEl>
                                        <p:attrNameLst>
                                          <p:attrName>style.visibility</p:attrName>
                                        </p:attrNameLst>
                                      </p:cBhvr>
                                      <p:to>
                                        <p:strVal val="visible"/>
                                      </p:to>
                                    </p:set>
                                    <p:animEffect transition="in" filter="wipe(left)">
                                      <p:cBhvr>
                                        <p:cTn id="42" dur="500"/>
                                        <p:tgtEl>
                                          <p:spTgt spid="2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
                                            <p:txEl>
                                              <p:pRg st="8" end="8"/>
                                            </p:txEl>
                                          </p:spTgt>
                                        </p:tgtEl>
                                        <p:attrNameLst>
                                          <p:attrName>style.visibility</p:attrName>
                                        </p:attrNameLst>
                                      </p:cBhvr>
                                      <p:to>
                                        <p:strVal val="visible"/>
                                      </p:to>
                                    </p:set>
                                    <p:animEffect transition="in" filter="wipe(left)">
                                      <p:cBhvr>
                                        <p:cTn id="47" dur="500"/>
                                        <p:tgtEl>
                                          <p:spTgt spid="2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nd gris"/>
          <p:cNvSpPr/>
          <p:nvPr/>
        </p:nvSpPr>
        <p:spPr>
          <a:xfrm>
            <a:off x="0" y="0"/>
            <a:ext cx="9144000" cy="5715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nd slide"/>
          <p:cNvSpPr/>
          <p:nvPr/>
        </p:nvSpPr>
        <p:spPr>
          <a:xfrm>
            <a:off x="2406249" y="216716"/>
            <a:ext cx="4331500" cy="3246817"/>
          </a:xfrm>
          <a:prstGeom prst="rect">
            <a:avLst/>
          </a:prstGeom>
          <a:solidFill>
            <a:schemeClr val="bg1"/>
          </a:solidFill>
          <a:ln>
            <a:noFill/>
          </a:ln>
          <a:effectLst>
            <a:glow rad="2032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latin typeface="Times New Roman" pitchFamily="18" charset="0"/>
              <a:cs typeface="Times New Roman" pitchFamily="18" charset="0"/>
            </a:endParaRPr>
          </a:p>
        </p:txBody>
      </p:sp>
      <p:sp>
        <p:nvSpPr>
          <p:cNvPr id="34" name="Titre"/>
          <p:cNvSpPr txBox="1"/>
          <p:nvPr/>
        </p:nvSpPr>
        <p:spPr>
          <a:xfrm>
            <a:off x="3187705" y="334355"/>
            <a:ext cx="2768707" cy="769441"/>
          </a:xfrm>
          <a:prstGeom prst="rect">
            <a:avLst/>
          </a:prstGeom>
          <a:noFill/>
        </p:spPr>
        <p:txBody>
          <a:bodyPr wrap="none" rtlCol="0">
            <a:spAutoFit/>
          </a:bodyPr>
          <a:lstStyle/>
          <a:p>
            <a:pPr algn="ctr"/>
            <a:r>
              <a:rPr lang="fr-CH" sz="4400" dirty="0" smtClean="0"/>
              <a:t>La position</a:t>
            </a:r>
            <a:endParaRPr lang="en-US" sz="4400" dirty="0"/>
          </a:p>
        </p:txBody>
      </p:sp>
      <p:pic>
        <p:nvPicPr>
          <p:cNvPr id="2" name="Woman back"/>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9765" y="1777595"/>
            <a:ext cx="1616437" cy="3558262"/>
          </a:xfrm>
          <a:prstGeom prst="rect">
            <a:avLst/>
          </a:prstGeom>
        </p:spPr>
      </p:pic>
      <p:pic>
        <p:nvPicPr>
          <p:cNvPr id="3" name="Woman fron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6083">
            <a:off x="5343859" y="1777595"/>
            <a:ext cx="995898" cy="3558262"/>
          </a:xfrm>
          <a:prstGeom prst="rect">
            <a:avLst/>
          </a:prstGeom>
        </p:spPr>
      </p:pic>
      <p:sp>
        <p:nvSpPr>
          <p:cNvPr id="17" name="Projecteur"/>
          <p:cNvSpPr/>
          <p:nvPr/>
        </p:nvSpPr>
        <p:spPr>
          <a:xfrm>
            <a:off x="2406250" y="216716"/>
            <a:ext cx="4331500" cy="324681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latin typeface="Times New Roman" pitchFamily="18" charset="0"/>
              <a:cs typeface="Times New Roman" pitchFamily="18" charset="0"/>
            </a:endParaRPr>
          </a:p>
        </p:txBody>
      </p:sp>
      <p:sp>
        <p:nvSpPr>
          <p:cNvPr id="15" name="Slide text"/>
          <p:cNvSpPr txBox="1"/>
          <p:nvPr/>
        </p:nvSpPr>
        <p:spPr>
          <a:xfrm>
            <a:off x="2406250" y="380387"/>
            <a:ext cx="4331500" cy="2831544"/>
          </a:xfrm>
          <a:prstGeom prst="rect">
            <a:avLst/>
          </a:prstGeom>
          <a:noFill/>
        </p:spPr>
        <p:txBody>
          <a:bodyPr wrap="square" rtlCol="0">
            <a:spAutoFit/>
          </a:bodyPr>
          <a:lstStyle/>
          <a:p>
            <a:pPr algn="ctr"/>
            <a:r>
              <a:rPr lang="fr-CH" b="1" dirty="0">
                <a:latin typeface="Times New Roman" pitchFamily="18" charset="0"/>
                <a:cs typeface="Times New Roman" pitchFamily="18" charset="0"/>
              </a:rPr>
              <a:t>WORKSHOP CONCLUSION:</a:t>
            </a:r>
          </a:p>
          <a:p>
            <a:pPr algn="ctr"/>
            <a:r>
              <a:rPr lang="fr-CH" sz="1400" b="1" i="1" dirty="0">
                <a:latin typeface="Times New Roman" pitchFamily="18" charset="0"/>
                <a:cs typeface="Times New Roman" pitchFamily="18" charset="0"/>
              </a:rPr>
              <a:t>Future </a:t>
            </a:r>
            <a:r>
              <a:rPr lang="fr-CH" sz="1400" b="1" i="1" dirty="0" err="1">
                <a:latin typeface="Times New Roman" pitchFamily="18" charset="0"/>
                <a:cs typeface="Times New Roman" pitchFamily="18" charset="0"/>
              </a:rPr>
              <a:t>Development</a:t>
            </a:r>
            <a:r>
              <a:rPr lang="fr-CH" sz="1400" b="1" i="1" dirty="0">
                <a:latin typeface="Times New Roman" pitchFamily="18" charset="0"/>
                <a:cs typeface="Times New Roman" pitchFamily="18" charset="0"/>
              </a:rPr>
              <a:t> of Phase II in </a:t>
            </a:r>
            <a:r>
              <a:rPr lang="fr-CH" sz="1400" b="1" i="1" dirty="0" err="1">
                <a:latin typeface="Times New Roman" pitchFamily="18" charset="0"/>
                <a:cs typeface="Times New Roman" pitchFamily="18" charset="0"/>
              </a:rPr>
              <a:t>Rhode</a:t>
            </a:r>
            <a:r>
              <a:rPr lang="fr-CH" sz="1400" b="1" i="1" dirty="0">
                <a:latin typeface="Times New Roman" pitchFamily="18" charset="0"/>
                <a:cs typeface="Times New Roman" pitchFamily="18" charset="0"/>
              </a:rPr>
              <a:t> </a:t>
            </a:r>
            <a:r>
              <a:rPr lang="fr-CH" sz="1400" b="1" i="1" dirty="0" smtClean="0">
                <a:latin typeface="Times New Roman" pitchFamily="18" charset="0"/>
                <a:cs typeface="Times New Roman" pitchFamily="18" charset="0"/>
              </a:rPr>
              <a:t>Island</a:t>
            </a:r>
          </a:p>
          <a:p>
            <a:pPr algn="ctr"/>
            <a:endParaRPr lang="fr-CH" sz="1600" i="1" dirty="0">
              <a:latin typeface="Times New Roman" pitchFamily="18" charset="0"/>
              <a:cs typeface="Times New Roman" pitchFamily="18" charset="0"/>
            </a:endParaRPr>
          </a:p>
          <a:p>
            <a:pPr marL="285750" indent="-285750">
              <a:buFont typeface="Wingdings" pitchFamily="2" charset="2"/>
              <a:buChar char="§"/>
            </a:pPr>
            <a:r>
              <a:rPr lang="fr-CH" sz="1400" dirty="0">
                <a:latin typeface="Times New Roman" pitchFamily="18" charset="0"/>
                <a:cs typeface="Times New Roman" pitchFamily="18" charset="0"/>
              </a:rPr>
              <a:t>Public </a:t>
            </a:r>
            <a:r>
              <a:rPr lang="fr-CH" sz="1400" dirty="0" err="1">
                <a:latin typeface="Times New Roman" pitchFamily="18" charset="0"/>
                <a:cs typeface="Times New Roman" pitchFamily="18" charset="0"/>
              </a:rPr>
              <a:t>hearing</a:t>
            </a:r>
            <a:r>
              <a:rPr lang="fr-CH" sz="1400" dirty="0">
                <a:latin typeface="Times New Roman" pitchFamily="18" charset="0"/>
                <a:cs typeface="Times New Roman" pitchFamily="18" charset="0"/>
              </a:rPr>
              <a:t> (August 14 2012)</a:t>
            </a:r>
          </a:p>
          <a:p>
            <a:pPr marL="285750" indent="-285750">
              <a:buFont typeface="Wingdings" pitchFamily="2" charset="2"/>
              <a:buChar char="§"/>
            </a:pPr>
            <a:r>
              <a:rPr lang="fr-CH" sz="1400" dirty="0">
                <a:latin typeface="Times New Roman" pitchFamily="18" charset="0"/>
                <a:cs typeface="Times New Roman" pitchFamily="18" charset="0"/>
              </a:rPr>
              <a:t>End of Public Notice </a:t>
            </a:r>
            <a:r>
              <a:rPr lang="fr-CH" sz="1400" dirty="0" err="1">
                <a:latin typeface="Times New Roman" pitchFamily="18" charset="0"/>
                <a:cs typeface="Times New Roman" pitchFamily="18" charset="0"/>
              </a:rPr>
              <a:t>Period</a:t>
            </a:r>
            <a:r>
              <a:rPr lang="fr-CH" sz="1400" dirty="0">
                <a:latin typeface="Times New Roman" pitchFamily="18" charset="0"/>
                <a:cs typeface="Times New Roman" pitchFamily="18" charset="0"/>
              </a:rPr>
              <a:t> (August 15, 2012)</a:t>
            </a:r>
          </a:p>
          <a:p>
            <a:pPr marL="285750" indent="-285750">
              <a:buFont typeface="Wingdings" pitchFamily="2" charset="2"/>
              <a:buChar char="§"/>
            </a:pPr>
            <a:r>
              <a:rPr lang="fr-CH" sz="1400" dirty="0" err="1">
                <a:latin typeface="Times New Roman" pitchFamily="18" charset="0"/>
                <a:cs typeface="Times New Roman" pitchFamily="18" charset="0"/>
              </a:rPr>
              <a:t>Respond</a:t>
            </a:r>
            <a:r>
              <a:rPr lang="fr-CH" sz="1400" dirty="0">
                <a:latin typeface="Times New Roman" pitchFamily="18" charset="0"/>
                <a:cs typeface="Times New Roman" pitchFamily="18" charset="0"/>
              </a:rPr>
              <a:t> to </a:t>
            </a:r>
            <a:r>
              <a:rPr lang="fr-CH" sz="1400" dirty="0" err="1">
                <a:latin typeface="Times New Roman" pitchFamily="18" charset="0"/>
                <a:cs typeface="Times New Roman" pitchFamily="18" charset="0"/>
              </a:rPr>
              <a:t>comments</a:t>
            </a:r>
            <a:r>
              <a:rPr lang="fr-CH" sz="1400" dirty="0">
                <a:latin typeface="Times New Roman" pitchFamily="18" charset="0"/>
                <a:cs typeface="Times New Roman" pitchFamily="18" charset="0"/>
              </a:rPr>
              <a:t> (</a:t>
            </a:r>
            <a:r>
              <a:rPr lang="fr-CH" sz="1400" dirty="0" err="1">
                <a:latin typeface="Times New Roman" pitchFamily="18" charset="0"/>
                <a:cs typeface="Times New Roman" pitchFamily="18" charset="0"/>
              </a:rPr>
              <a:t>September</a:t>
            </a:r>
            <a:r>
              <a:rPr lang="fr-CH" sz="1400" dirty="0">
                <a:latin typeface="Times New Roman" pitchFamily="18" charset="0"/>
                <a:cs typeface="Times New Roman" pitchFamily="18" charset="0"/>
              </a:rPr>
              <a:t> 2012)</a:t>
            </a:r>
          </a:p>
          <a:p>
            <a:pPr marL="285750" indent="-285750">
              <a:buFont typeface="Wingdings" pitchFamily="2" charset="2"/>
              <a:buChar char="§"/>
            </a:pPr>
            <a:r>
              <a:rPr lang="fr-CH" sz="1400" dirty="0">
                <a:latin typeface="Times New Roman" pitchFamily="18" charset="0"/>
                <a:cs typeface="Times New Roman" pitchFamily="18" charset="0"/>
              </a:rPr>
              <a:t>File </a:t>
            </a:r>
            <a:r>
              <a:rPr lang="fr-CH" sz="1400" dirty="0" err="1">
                <a:latin typeface="Times New Roman" pitchFamily="18" charset="0"/>
                <a:cs typeface="Times New Roman" pitchFamily="18" charset="0"/>
              </a:rPr>
              <a:t>with</a:t>
            </a:r>
            <a:r>
              <a:rPr lang="fr-CH" sz="1400" dirty="0">
                <a:latin typeface="Times New Roman" pitchFamily="18" charset="0"/>
                <a:cs typeface="Times New Roman" pitchFamily="18" charset="0"/>
              </a:rPr>
              <a:t> </a:t>
            </a:r>
            <a:r>
              <a:rPr lang="fr-CH" sz="1400" dirty="0" err="1">
                <a:latin typeface="Times New Roman" pitchFamily="18" charset="0"/>
                <a:cs typeface="Times New Roman" pitchFamily="18" charset="0"/>
              </a:rPr>
              <a:t>Secretary</a:t>
            </a:r>
            <a:r>
              <a:rPr lang="fr-CH" sz="1400" dirty="0">
                <a:latin typeface="Times New Roman" pitchFamily="18" charset="0"/>
                <a:cs typeface="Times New Roman" pitchFamily="18" charset="0"/>
              </a:rPr>
              <a:t> of State (</a:t>
            </a:r>
            <a:r>
              <a:rPr lang="fr-CH" sz="1400" dirty="0" err="1">
                <a:latin typeface="Times New Roman" pitchFamily="18" charset="0"/>
                <a:cs typeface="Times New Roman" pitchFamily="18" charset="0"/>
              </a:rPr>
              <a:t>September</a:t>
            </a:r>
            <a:r>
              <a:rPr lang="fr-CH" sz="1400" dirty="0">
                <a:latin typeface="Times New Roman" pitchFamily="18" charset="0"/>
                <a:cs typeface="Times New Roman" pitchFamily="18" charset="0"/>
              </a:rPr>
              <a:t> 2012)</a:t>
            </a:r>
          </a:p>
          <a:p>
            <a:pPr marL="285750" indent="-285750">
              <a:buFont typeface="Wingdings" pitchFamily="2" charset="2"/>
              <a:buChar char="§"/>
            </a:pPr>
            <a:r>
              <a:rPr lang="fr-CH" sz="1400" dirty="0" err="1">
                <a:latin typeface="Times New Roman" pitchFamily="18" charset="0"/>
                <a:cs typeface="Times New Roman" pitchFamily="18" charset="0"/>
              </a:rPr>
              <a:t>Potential</a:t>
            </a:r>
            <a:r>
              <a:rPr lang="fr-CH" sz="1400" dirty="0">
                <a:latin typeface="Times New Roman" pitchFamily="18" charset="0"/>
                <a:cs typeface="Times New Roman" pitchFamily="18" charset="0"/>
              </a:rPr>
              <a:t> effective date of </a:t>
            </a:r>
            <a:r>
              <a:rPr lang="fr-CH" sz="1400" dirty="0" err="1">
                <a:latin typeface="Times New Roman" pitchFamily="18" charset="0"/>
                <a:cs typeface="Times New Roman" pitchFamily="18" charset="0"/>
              </a:rPr>
              <a:t>Regulation</a:t>
            </a:r>
            <a:r>
              <a:rPr lang="fr-CH" sz="1400" dirty="0">
                <a:latin typeface="Times New Roman" pitchFamily="18" charset="0"/>
                <a:cs typeface="Times New Roman" pitchFamily="18" charset="0"/>
              </a:rPr>
              <a:t> (</a:t>
            </a:r>
            <a:r>
              <a:rPr lang="fr-CH" sz="1400" dirty="0" err="1">
                <a:latin typeface="Times New Roman" pitchFamily="18" charset="0"/>
                <a:cs typeface="Times New Roman" pitchFamily="18" charset="0"/>
              </a:rPr>
              <a:t>October</a:t>
            </a:r>
            <a:r>
              <a:rPr lang="fr-CH" sz="1400" dirty="0">
                <a:latin typeface="Times New Roman" pitchFamily="18" charset="0"/>
                <a:cs typeface="Times New Roman" pitchFamily="18" charset="0"/>
              </a:rPr>
              <a:t> 2012)</a:t>
            </a:r>
          </a:p>
          <a:p>
            <a:pPr marL="285750" indent="-285750">
              <a:buFont typeface="Wingdings" pitchFamily="2" charset="2"/>
              <a:buChar char="§"/>
            </a:pPr>
            <a:r>
              <a:rPr lang="fr-CH" sz="1400" dirty="0">
                <a:latin typeface="Times New Roman" pitchFamily="18" charset="0"/>
                <a:cs typeface="Times New Roman" pitchFamily="18" charset="0"/>
              </a:rPr>
              <a:t>RI Storm Water </a:t>
            </a:r>
            <a:r>
              <a:rPr lang="fr-CH" sz="1400" dirty="0" err="1">
                <a:latin typeface="Times New Roman" pitchFamily="18" charset="0"/>
                <a:cs typeface="Times New Roman" pitchFamily="18" charset="0"/>
              </a:rPr>
              <a:t>Conference</a:t>
            </a:r>
            <a:r>
              <a:rPr lang="fr-CH" sz="1400" dirty="0">
                <a:latin typeface="Times New Roman" pitchFamily="18" charset="0"/>
                <a:cs typeface="Times New Roman" pitchFamily="18" charset="0"/>
              </a:rPr>
              <a:t> (</a:t>
            </a:r>
            <a:r>
              <a:rPr lang="fr-CH" sz="1400" dirty="0" err="1">
                <a:latin typeface="Times New Roman" pitchFamily="18" charset="0"/>
                <a:cs typeface="Times New Roman" pitchFamily="18" charset="0"/>
              </a:rPr>
              <a:t>November</a:t>
            </a:r>
            <a:r>
              <a:rPr lang="fr-CH" sz="1400" dirty="0">
                <a:latin typeface="Times New Roman" pitchFamily="18" charset="0"/>
                <a:cs typeface="Times New Roman" pitchFamily="18" charset="0"/>
              </a:rPr>
              <a:t> 2012)</a:t>
            </a:r>
          </a:p>
          <a:p>
            <a:pPr marL="285750" indent="-285750">
              <a:buFont typeface="Wingdings" pitchFamily="2" charset="2"/>
              <a:buChar char="§"/>
            </a:pPr>
            <a:r>
              <a:rPr lang="fr-CH" sz="1400" dirty="0">
                <a:latin typeface="Times New Roman" pitchFamily="18" charset="0"/>
                <a:cs typeface="Times New Roman" pitchFamily="18" charset="0"/>
              </a:rPr>
              <a:t>Complete NPS SWMPP </a:t>
            </a:r>
            <a:r>
              <a:rPr lang="fr-CH" sz="1400" dirty="0" err="1">
                <a:latin typeface="Times New Roman" pitchFamily="18" charset="0"/>
                <a:cs typeface="Times New Roman" pitchFamily="18" charset="0"/>
              </a:rPr>
              <a:t>Demonstration</a:t>
            </a:r>
            <a:r>
              <a:rPr lang="fr-CH" sz="1400" dirty="0">
                <a:latin typeface="Times New Roman" pitchFamily="18" charset="0"/>
                <a:cs typeface="Times New Roman" pitchFamily="18" charset="0"/>
              </a:rPr>
              <a:t> Project and </a:t>
            </a:r>
            <a:r>
              <a:rPr lang="fr-CH" sz="1400" dirty="0" err="1">
                <a:latin typeface="Times New Roman" pitchFamily="18" charset="0"/>
                <a:cs typeface="Times New Roman" pitchFamily="18" charset="0"/>
              </a:rPr>
              <a:t>coordinate</a:t>
            </a:r>
            <a:r>
              <a:rPr lang="fr-CH" sz="1400" dirty="0">
                <a:latin typeface="Times New Roman" pitchFamily="18" charset="0"/>
                <a:cs typeface="Times New Roman" pitchFamily="18" charset="0"/>
              </a:rPr>
              <a:t> </a:t>
            </a:r>
            <a:r>
              <a:rPr lang="fr-CH" sz="1400" dirty="0" err="1">
                <a:latin typeface="Times New Roman" pitchFamily="18" charset="0"/>
                <a:cs typeface="Times New Roman" pitchFamily="18" charset="0"/>
              </a:rPr>
              <a:t>next</a:t>
            </a:r>
            <a:r>
              <a:rPr lang="fr-CH" sz="1400" dirty="0">
                <a:latin typeface="Times New Roman" pitchFamily="18" charset="0"/>
                <a:cs typeface="Times New Roman" pitchFamily="18" charset="0"/>
              </a:rPr>
              <a:t> RFP for </a:t>
            </a:r>
            <a:r>
              <a:rPr lang="fr-CH" sz="1400" dirty="0" err="1">
                <a:latin typeface="Times New Roman" pitchFamily="18" charset="0"/>
                <a:cs typeface="Times New Roman" pitchFamily="18" charset="0"/>
              </a:rPr>
              <a:t>additional</a:t>
            </a:r>
            <a:r>
              <a:rPr lang="fr-CH" sz="1400" dirty="0">
                <a:latin typeface="Times New Roman" pitchFamily="18" charset="0"/>
                <a:cs typeface="Times New Roman" pitchFamily="18" charset="0"/>
              </a:rPr>
              <a:t> </a:t>
            </a:r>
            <a:r>
              <a:rPr lang="fr-CH" sz="1400" dirty="0" err="1">
                <a:latin typeface="Times New Roman" pitchFamily="18" charset="0"/>
                <a:cs typeface="Times New Roman" pitchFamily="18" charset="0"/>
              </a:rPr>
              <a:t>funding</a:t>
            </a:r>
            <a:endParaRPr lang="en-US" sz="1400" dirty="0">
              <a:latin typeface="Times New Roman" pitchFamily="18" charset="0"/>
              <a:cs typeface="Times New Roman" pitchFamily="18" charset="0"/>
            </a:endParaRPr>
          </a:p>
          <a:p>
            <a:endParaRPr lang="en-US" dirty="0"/>
          </a:p>
        </p:txBody>
      </p:sp>
      <p:pic>
        <p:nvPicPr>
          <p:cNvPr id="18" name="Woman fron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422817" flipH="1">
            <a:off x="2057139" y="1858855"/>
            <a:ext cx="995898" cy="3558262"/>
          </a:xfrm>
          <a:prstGeom prst="rect">
            <a:avLst/>
          </a:prstGeom>
        </p:spPr>
      </p:pic>
      <p:pic>
        <p:nvPicPr>
          <p:cNvPr id="10" name="table"/>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5142" y="3463533"/>
            <a:ext cx="3240040" cy="1976877"/>
          </a:xfrm>
          <a:prstGeom prst="rect">
            <a:avLst/>
          </a:prstGeom>
        </p:spPr>
      </p:pic>
      <p:sp>
        <p:nvSpPr>
          <p:cNvPr id="16" name="Rounded Rectangle 15"/>
          <p:cNvSpPr/>
          <p:nvPr/>
        </p:nvSpPr>
        <p:spPr>
          <a:xfrm>
            <a:off x="974472" y="5551891"/>
            <a:ext cx="2160000" cy="65489"/>
          </a:xfrm>
          <a:prstGeom prst="roundRect">
            <a:avLst/>
          </a:prstGeom>
          <a:solidFill>
            <a:srgbClr val="F7931E"/>
          </a:solidFill>
          <a:ln>
            <a:solidFill>
              <a:schemeClr val="tx1">
                <a:lumMod val="75000"/>
                <a:lumOff val="25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ounded Rectangle 18"/>
          <p:cNvSpPr/>
          <p:nvPr/>
        </p:nvSpPr>
        <p:spPr>
          <a:xfrm>
            <a:off x="3371447" y="5551891"/>
            <a:ext cx="2160000" cy="65489"/>
          </a:xfrm>
          <a:prstGeom prst="roundRect">
            <a:avLst/>
          </a:prstGeom>
          <a:solidFill>
            <a:srgbClr val="FF0000"/>
          </a:solidFill>
          <a:ln>
            <a:solidFill>
              <a:schemeClr val="tx1">
                <a:lumMod val="75000"/>
                <a:lumOff val="25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ounded Rectangle 24"/>
          <p:cNvSpPr/>
          <p:nvPr/>
        </p:nvSpPr>
        <p:spPr>
          <a:xfrm>
            <a:off x="5768421" y="5551891"/>
            <a:ext cx="2160000" cy="65489"/>
          </a:xfrm>
          <a:prstGeom prst="roundRect">
            <a:avLst/>
          </a:prstGeom>
          <a:solidFill>
            <a:srgbClr val="800000"/>
          </a:solidFill>
          <a:ln>
            <a:solidFill>
              <a:schemeClr val="tx1">
                <a:lumMod val="75000"/>
                <a:lumOff val="25000"/>
              </a:scheme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6183816" y="5335861"/>
            <a:ext cx="1329210" cy="246221"/>
          </a:xfrm>
          <a:prstGeom prst="rect">
            <a:avLst/>
          </a:prstGeom>
          <a:noFill/>
        </p:spPr>
        <p:txBody>
          <a:bodyPr wrap="none" rtlCol="0">
            <a:spAutoFit/>
          </a:bodyPr>
          <a:lstStyle/>
          <a:p>
            <a:pPr algn="ctr"/>
            <a:r>
              <a:rPr lang="fr-CH" sz="1000" spc="300" dirty="0" smtClean="0"/>
              <a:t>présentation</a:t>
            </a:r>
            <a:endParaRPr lang="en-US" sz="1000" spc="300" dirty="0"/>
          </a:p>
        </p:txBody>
      </p:sp>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62677" y="5518369"/>
            <a:ext cx="135031" cy="135551"/>
          </a:xfrm>
          <a:prstGeom prst="rect">
            <a:avLst/>
          </a:prstGeom>
        </p:spPr>
      </p:pic>
    </p:spTree>
    <p:custDataLst>
      <p:tags r:id="rId1"/>
    </p:custDataLst>
    <p:extLst>
      <p:ext uri="{BB962C8B-B14F-4D97-AF65-F5344CB8AC3E}">
        <p14:creationId xmlns:p14="http://schemas.microsoft.com/office/powerpoint/2010/main" val="382015140"/>
      </p:ext>
    </p:extLst>
  </p:cSld>
  <p:clrMapOvr>
    <a:masterClrMapping/>
  </p:clrMapOvr>
  <mc:AlternateContent xmlns:mc="http://schemas.openxmlformats.org/markup-compatibility/2006" xmlns:p14="http://schemas.microsoft.com/office/powerpoint/2010/main">
    <mc:Choice Requires="p14">
      <p:transition spd="med" p14:dur="700" advTm="96673">
        <p:fade/>
      </p:transition>
    </mc:Choice>
    <mc:Fallback xmlns="">
      <p:transition spd="med" advTm="9667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4"/>
                                        </p:tgtEl>
                                      </p:cBhvr>
                                    </p:animEffect>
                                    <p:set>
                                      <p:cBhvr>
                                        <p:cTn id="7" dur="1" fill="hold">
                                          <p:stCondLst>
                                            <p:cond delay="499"/>
                                          </p:stCondLst>
                                        </p:cTn>
                                        <p:tgtEl>
                                          <p:spTgt spid="34"/>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7"/>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63" presetClass="path" presetSubtype="0" accel="50000" decel="50000" fill="hold" grpId="1" nodeType="withEffect">
                                  <p:stCondLst>
                                    <p:cond delay="0"/>
                                  </p:stCondLst>
                                  <p:childTnLst>
                                    <p:animMotion origin="layout" path="M 0 -3.95943E-6 L 0.20087 -3.95943E-6 " pathEditMode="relative" rAng="0" ptsTypes="AA">
                                      <p:cBhvr>
                                        <p:cTn id="40" dur="2000" fill="hold"/>
                                        <p:tgtEl>
                                          <p:spTgt spid="15"/>
                                        </p:tgtEl>
                                        <p:attrNameLst>
                                          <p:attrName>ppt_x</p:attrName>
                                          <p:attrName>ppt_y</p:attrName>
                                        </p:attrNameLst>
                                      </p:cBhvr>
                                      <p:rCtr x="10035" y="0"/>
                                    </p:animMotion>
                                  </p:childTnLst>
                                </p:cTn>
                              </p:par>
                              <p:par>
                                <p:cTn id="41" presetID="63" presetClass="path" presetSubtype="0" accel="50000" decel="50000" fill="hold" grpId="1" nodeType="withEffect">
                                  <p:stCondLst>
                                    <p:cond delay="0"/>
                                  </p:stCondLst>
                                  <p:childTnLst>
                                    <p:animMotion origin="layout" path="M 0 -3.89831E-6 L 0.20087 -3.89831E-6 " pathEditMode="relative" rAng="0" ptsTypes="AA">
                                      <p:cBhvr>
                                        <p:cTn id="42" dur="2000" fill="hold"/>
                                        <p:tgtEl>
                                          <p:spTgt spid="12"/>
                                        </p:tgtEl>
                                        <p:attrNameLst>
                                          <p:attrName>ppt_x</p:attrName>
                                          <p:attrName>ppt_y</p:attrName>
                                        </p:attrNameLst>
                                      </p:cBhvr>
                                      <p:rCtr x="10035" y="0"/>
                                    </p:animMotion>
                                  </p:childTnLst>
                                </p:cTn>
                              </p:par>
                              <p:par>
                                <p:cTn id="43" presetID="2" presetClass="entr" presetSubtype="8"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8"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0-#ppt_w/2"/>
                                          </p:val>
                                        </p:tav>
                                        <p:tav tm="100000">
                                          <p:val>
                                            <p:strVal val="#ppt_x"/>
                                          </p:val>
                                        </p:tav>
                                      </p:tavLst>
                                    </p:anim>
                                    <p:anim calcmode="lin" valueType="num">
                                      <p:cBhvr additive="base">
                                        <p:cTn id="5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34" grpId="0"/>
      <p:bldP spid="17" grpId="0" animBg="1"/>
      <p:bldP spid="17" grpId="1" animBg="1"/>
      <p:bldP spid="15" grpId="0"/>
      <p:bldP spid="15"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309088" y="1689498"/>
            <a:ext cx="6525825" cy="2677656"/>
          </a:xfrm>
          <a:prstGeom prst="rect">
            <a:avLst/>
          </a:prstGeom>
          <a:noFill/>
        </p:spPr>
        <p:txBody>
          <a:bodyPr wrap="none" rtlCol="0">
            <a:spAutoFit/>
          </a:bodyPr>
          <a:lstStyle/>
          <a:p>
            <a:pPr>
              <a:lnSpc>
                <a:spcPct val="200000"/>
              </a:lnSpc>
              <a:buClr>
                <a:srgbClr val="C00000"/>
              </a:buClr>
              <a:buSzPct val="70000"/>
            </a:pPr>
            <a:r>
              <a:rPr lang="fr-CH" sz="2800" dirty="0" smtClean="0"/>
              <a:t>Une audience est une somme d’individus...</a:t>
            </a:r>
          </a:p>
          <a:p>
            <a:pPr>
              <a:lnSpc>
                <a:spcPct val="200000"/>
              </a:lnSpc>
              <a:buClr>
                <a:srgbClr val="C00000"/>
              </a:buClr>
              <a:buSzPct val="70000"/>
            </a:pPr>
            <a:endParaRPr lang="fr-CH" sz="2800" dirty="0"/>
          </a:p>
          <a:p>
            <a:pPr>
              <a:lnSpc>
                <a:spcPct val="200000"/>
              </a:lnSpc>
              <a:buClr>
                <a:srgbClr val="C00000"/>
              </a:buClr>
              <a:buSzPct val="70000"/>
            </a:pPr>
            <a:r>
              <a:rPr lang="fr-CH" sz="2800" dirty="0" smtClean="0"/>
              <a:t>... pas forcément très attentifs</a:t>
            </a:r>
          </a:p>
        </p:txBody>
      </p:sp>
      <p:sp>
        <p:nvSpPr>
          <p:cNvPr id="2" name="Title 1"/>
          <p:cNvSpPr>
            <a:spLocks noGrp="1"/>
          </p:cNvSpPr>
          <p:nvPr>
            <p:ph type="title"/>
          </p:nvPr>
        </p:nvSpPr>
        <p:spPr/>
        <p:txBody>
          <a:bodyPr/>
          <a:lstStyle/>
          <a:p>
            <a:r>
              <a:rPr lang="fr-CH" dirty="0" smtClean="0"/>
              <a:t>Gérer son </a:t>
            </a:r>
            <a:r>
              <a:rPr lang="fr-CH" dirty="0"/>
              <a:t>audience</a:t>
            </a:r>
            <a:endParaRPr lang="en-US" dirty="0"/>
          </a:p>
        </p:txBody>
      </p:sp>
      <p:sp>
        <p:nvSpPr>
          <p:cNvPr id="5" name="TextBox 4"/>
          <p:cNvSpPr txBox="1"/>
          <p:nvPr/>
        </p:nvSpPr>
        <p:spPr>
          <a:xfrm>
            <a:off x="6183816" y="5335861"/>
            <a:ext cx="1329210" cy="246221"/>
          </a:xfrm>
          <a:prstGeom prst="rect">
            <a:avLst/>
          </a:prstGeom>
          <a:noFill/>
        </p:spPr>
        <p:txBody>
          <a:bodyPr wrap="none" rtlCol="0">
            <a:spAutoFit/>
          </a:bodyPr>
          <a:lstStyle/>
          <a:p>
            <a:pPr algn="ctr"/>
            <a:r>
              <a:rPr lang="fr-CH" sz="1000" spc="300" dirty="0" smtClean="0"/>
              <a:t>présentation</a:t>
            </a:r>
            <a:endParaRPr lang="en-US" sz="1000" spc="3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74444" y="5518369"/>
            <a:ext cx="135031" cy="135551"/>
          </a:xfrm>
          <a:prstGeom prst="rect">
            <a:avLst/>
          </a:prstGeom>
        </p:spPr>
      </p:pic>
    </p:spTree>
    <p:custDataLst>
      <p:tags r:id="rId1"/>
    </p:custDataLst>
    <p:extLst>
      <p:ext uri="{BB962C8B-B14F-4D97-AF65-F5344CB8AC3E}">
        <p14:creationId xmlns:p14="http://schemas.microsoft.com/office/powerpoint/2010/main" val="2170855590"/>
      </p:ext>
    </p:extLst>
  </p:cSld>
  <p:clrMapOvr>
    <a:masterClrMapping/>
  </p:clrMapOvr>
  <mc:AlternateContent xmlns:mc="http://schemas.openxmlformats.org/markup-compatibility/2006" xmlns:p14="http://schemas.microsoft.com/office/powerpoint/2010/main">
    <mc:Choice Requires="p14">
      <p:transition spd="med" p14:dur="700" advTm="545569">
        <p:fade/>
      </p:transition>
    </mc:Choice>
    <mc:Fallback xmlns="">
      <p:transition spd="med" advTm="5455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left)">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wipe(left)">
                                      <p:cBhvr>
                                        <p:cTn id="12"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3131054" y="1454664"/>
            <a:ext cx="3932295" cy="2677656"/>
          </a:xfrm>
          <a:prstGeom prst="rect">
            <a:avLst/>
          </a:prstGeom>
          <a:noFill/>
        </p:spPr>
        <p:txBody>
          <a:bodyPr wrap="none" rtlCol="0">
            <a:spAutoFit/>
          </a:bodyPr>
          <a:lstStyle/>
          <a:p>
            <a:pPr>
              <a:lnSpc>
                <a:spcPct val="200000"/>
              </a:lnSpc>
              <a:buClr>
                <a:srgbClr val="C00000"/>
              </a:buClr>
              <a:buSzPct val="70000"/>
            </a:pPr>
            <a:r>
              <a:rPr lang="fr-CH" sz="2800" dirty="0" smtClean="0"/>
              <a:t>Les téléphones portables</a:t>
            </a:r>
          </a:p>
          <a:p>
            <a:pPr>
              <a:lnSpc>
                <a:spcPct val="200000"/>
              </a:lnSpc>
              <a:buClr>
                <a:srgbClr val="C00000"/>
              </a:buClr>
              <a:buSzPct val="70000"/>
            </a:pPr>
            <a:r>
              <a:rPr lang="fr-CH" sz="2800" dirty="0" smtClean="0"/>
              <a:t>Les questions</a:t>
            </a:r>
          </a:p>
          <a:p>
            <a:pPr>
              <a:lnSpc>
                <a:spcPct val="200000"/>
              </a:lnSpc>
              <a:buClr>
                <a:srgbClr val="C00000"/>
              </a:buClr>
              <a:buSzPct val="70000"/>
            </a:pPr>
            <a:r>
              <a:rPr lang="fr-CH" sz="2800" dirty="0" smtClean="0"/>
              <a:t>Les remarques</a:t>
            </a:r>
          </a:p>
        </p:txBody>
      </p:sp>
      <p:sp>
        <p:nvSpPr>
          <p:cNvPr id="2" name="Title 1"/>
          <p:cNvSpPr>
            <a:spLocks noGrp="1"/>
          </p:cNvSpPr>
          <p:nvPr>
            <p:ph type="title"/>
          </p:nvPr>
        </p:nvSpPr>
        <p:spPr/>
        <p:txBody>
          <a:bodyPr/>
          <a:lstStyle/>
          <a:p>
            <a:r>
              <a:rPr lang="fr-CH" dirty="0" smtClean="0"/>
              <a:t>Gérer les interruptions</a:t>
            </a:r>
            <a:endParaRPr lang="en-US" dirty="0"/>
          </a:p>
        </p:txBody>
      </p:sp>
      <p:grpSp>
        <p:nvGrpSpPr>
          <p:cNvPr id="10" name="Group 9"/>
          <p:cNvGrpSpPr/>
          <p:nvPr/>
        </p:nvGrpSpPr>
        <p:grpSpPr>
          <a:xfrm>
            <a:off x="1992332" y="1695008"/>
            <a:ext cx="673602" cy="673602"/>
            <a:chOff x="835467" y="3164656"/>
            <a:chExt cx="1878415" cy="1878415"/>
          </a:xfrm>
        </p:grpSpPr>
        <p:grpSp>
          <p:nvGrpSpPr>
            <p:cNvPr id="12" name="Group 11"/>
            <p:cNvGrpSpPr/>
            <p:nvPr/>
          </p:nvGrpSpPr>
          <p:grpSpPr>
            <a:xfrm>
              <a:off x="835467" y="3164656"/>
              <a:ext cx="1878415" cy="1878415"/>
              <a:chOff x="3461222" y="3466659"/>
              <a:chExt cx="1878415" cy="1878415"/>
            </a:xfrm>
          </p:grpSpPr>
          <p:sp>
            <p:nvSpPr>
              <p:cNvPr id="16" name="Oval 15"/>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2669" y="3350249"/>
              <a:ext cx="1524010" cy="1524010"/>
            </a:xfrm>
            <a:prstGeom prst="rect">
              <a:avLst/>
            </a:prstGeom>
          </p:spPr>
        </p:pic>
        <p:sp>
          <p:nvSpPr>
            <p:cNvPr id="15" name="Oval 14"/>
            <p:cNvSpPr/>
            <p:nvPr/>
          </p:nvSpPr>
          <p:spPr>
            <a:xfrm>
              <a:off x="1368670" y="3381140"/>
              <a:ext cx="812005" cy="405049"/>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18"/>
          <p:cNvGrpSpPr/>
          <p:nvPr/>
        </p:nvGrpSpPr>
        <p:grpSpPr>
          <a:xfrm>
            <a:off x="1992332" y="2539376"/>
            <a:ext cx="673602" cy="673602"/>
            <a:chOff x="1629707" y="532673"/>
            <a:chExt cx="673602" cy="673602"/>
          </a:xfrm>
        </p:grpSpPr>
        <p:grpSp>
          <p:nvGrpSpPr>
            <p:cNvPr id="21" name="Group 20"/>
            <p:cNvGrpSpPr/>
            <p:nvPr/>
          </p:nvGrpSpPr>
          <p:grpSpPr>
            <a:xfrm>
              <a:off x="1629707" y="532673"/>
              <a:ext cx="673602" cy="673602"/>
              <a:chOff x="3461222" y="3466659"/>
              <a:chExt cx="1878415" cy="1878415"/>
            </a:xfrm>
          </p:grpSpPr>
          <p:sp>
            <p:nvSpPr>
              <p:cNvPr id="24" name="Oval 23"/>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2908" y="595873"/>
              <a:ext cx="547200" cy="547200"/>
            </a:xfrm>
            <a:prstGeom prst="rect">
              <a:avLst/>
            </a:prstGeom>
          </p:spPr>
        </p:pic>
        <p:sp>
          <p:nvSpPr>
            <p:cNvPr id="23" name="Oval 22"/>
            <p:cNvSpPr/>
            <p:nvPr/>
          </p:nvSpPr>
          <p:spPr>
            <a:xfrm>
              <a:off x="1820914" y="610304"/>
              <a:ext cx="291186" cy="145251"/>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1992332" y="3406503"/>
            <a:ext cx="673602" cy="673602"/>
            <a:chOff x="7061496" y="3087579"/>
            <a:chExt cx="1878415" cy="1878415"/>
          </a:xfrm>
        </p:grpSpPr>
        <p:grpSp>
          <p:nvGrpSpPr>
            <p:cNvPr id="28" name="Group 27"/>
            <p:cNvGrpSpPr/>
            <p:nvPr/>
          </p:nvGrpSpPr>
          <p:grpSpPr>
            <a:xfrm>
              <a:off x="7061496" y="3087579"/>
              <a:ext cx="1878415" cy="1878415"/>
              <a:chOff x="3461222" y="3466659"/>
              <a:chExt cx="1878415" cy="1878415"/>
            </a:xfrm>
          </p:grpSpPr>
          <p:sp>
            <p:nvSpPr>
              <p:cNvPr id="31" name="Oval 30"/>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9" name="Picture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38698" y="3273172"/>
              <a:ext cx="1524010" cy="1524010"/>
            </a:xfrm>
            <a:prstGeom prst="rect">
              <a:avLst/>
            </a:prstGeom>
          </p:spPr>
        </p:pic>
        <p:sp>
          <p:nvSpPr>
            <p:cNvPr id="30" name="Oval 29"/>
            <p:cNvSpPr/>
            <p:nvPr/>
          </p:nvSpPr>
          <p:spPr>
            <a:xfrm>
              <a:off x="7594700" y="3381140"/>
              <a:ext cx="812005" cy="405049"/>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6183816" y="5335861"/>
            <a:ext cx="1329210" cy="246221"/>
          </a:xfrm>
          <a:prstGeom prst="rect">
            <a:avLst/>
          </a:prstGeom>
          <a:noFill/>
        </p:spPr>
        <p:txBody>
          <a:bodyPr wrap="none" rtlCol="0">
            <a:spAutoFit/>
          </a:bodyPr>
          <a:lstStyle/>
          <a:p>
            <a:pPr algn="ctr"/>
            <a:r>
              <a:rPr lang="fr-CH" sz="1000" spc="300" dirty="0" smtClean="0"/>
              <a:t>présentation</a:t>
            </a:r>
            <a:endParaRPr lang="en-US" sz="1000" spc="300" dirty="0"/>
          </a:p>
        </p:txBody>
      </p:sp>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72015" y="5518369"/>
            <a:ext cx="135031" cy="135551"/>
          </a:xfrm>
          <a:prstGeom prst="rect">
            <a:avLst/>
          </a:prstGeom>
        </p:spPr>
      </p:pic>
    </p:spTree>
    <p:custDataLst>
      <p:tags r:id="rId1"/>
    </p:custDataLst>
    <p:extLst>
      <p:ext uri="{BB962C8B-B14F-4D97-AF65-F5344CB8AC3E}">
        <p14:creationId xmlns:p14="http://schemas.microsoft.com/office/powerpoint/2010/main" val="4119055813"/>
      </p:ext>
    </p:extLst>
  </p:cSld>
  <p:clrMapOvr>
    <a:masterClrMapping/>
  </p:clrMapOvr>
  <mc:AlternateContent xmlns:mc="http://schemas.openxmlformats.org/markup-compatibility/2006" xmlns:p14="http://schemas.microsoft.com/office/powerpoint/2010/main">
    <mc:Choice Requires="p14">
      <p:transition spd="med" p14:dur="700" advTm="545569">
        <p:fade/>
      </p:transition>
    </mc:Choice>
    <mc:Fallback xmlns="">
      <p:transition spd="med" advTm="5455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0">
                                            <p:txEl>
                                              <p:pRg st="0" end="0"/>
                                            </p:txEl>
                                          </p:spTgt>
                                        </p:tgtEl>
                                        <p:attrNameLst>
                                          <p:attrName>style.visibility</p:attrName>
                                        </p:attrNameLst>
                                      </p:cBhvr>
                                      <p:to>
                                        <p:strVal val="visible"/>
                                      </p:to>
                                    </p:set>
                                    <p:animEffect transition="in" filter="wipe(left)">
                                      <p:cBhvr>
                                        <p:cTn id="25" dur="500"/>
                                        <p:tgtEl>
                                          <p:spTgt spid="20">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0">
                                            <p:txEl>
                                              <p:pRg st="1" end="1"/>
                                            </p:txEl>
                                          </p:spTgt>
                                        </p:tgtEl>
                                        <p:attrNameLst>
                                          <p:attrName>style.visibility</p:attrName>
                                        </p:attrNameLst>
                                      </p:cBhvr>
                                      <p:to>
                                        <p:strVal val="visible"/>
                                      </p:to>
                                    </p:set>
                                    <p:animEffect transition="in" filter="wipe(left)">
                                      <p:cBhvr>
                                        <p:cTn id="30" dur="500"/>
                                        <p:tgtEl>
                                          <p:spTgt spid="20">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0">
                                            <p:txEl>
                                              <p:pRg st="2" end="2"/>
                                            </p:txEl>
                                          </p:spTgt>
                                        </p:tgtEl>
                                        <p:attrNameLst>
                                          <p:attrName>style.visibility</p:attrName>
                                        </p:attrNameLst>
                                      </p:cBhvr>
                                      <p:to>
                                        <p:strVal val="visible"/>
                                      </p:to>
                                    </p:set>
                                    <p:animEffect transition="in" filter="wipe(left)">
                                      <p:cBhvr>
                                        <p:cTn id="35"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535872" y="4021608"/>
            <a:ext cx="1433171" cy="563676"/>
            <a:chOff x="5280063" y="2584405"/>
            <a:chExt cx="1433171" cy="563676"/>
          </a:xfrm>
        </p:grpSpPr>
        <p:grpSp>
          <p:nvGrpSpPr>
            <p:cNvPr id="13" name="Group 04"/>
            <p:cNvGrpSpPr/>
            <p:nvPr/>
          </p:nvGrpSpPr>
          <p:grpSpPr>
            <a:xfrm>
              <a:off x="5280063" y="2584405"/>
              <a:ext cx="1433171" cy="563676"/>
              <a:chOff x="5280045" y="2575662"/>
              <a:chExt cx="1433171" cy="563675"/>
            </a:xfrm>
          </p:grpSpPr>
          <p:sp>
            <p:nvSpPr>
              <p:cNvPr id="15" name="Rounded Rectangle 14"/>
              <p:cNvSpPr/>
              <p:nvPr/>
            </p:nvSpPr>
            <p:spPr>
              <a:xfrm>
                <a:off x="5280045"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6" name="Rounded Rectangle 15"/>
              <p:cNvSpPr/>
              <p:nvPr/>
            </p:nvSpPr>
            <p:spPr>
              <a:xfrm>
                <a:off x="5295551"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7" name="Rounded Rectangle 16"/>
              <p:cNvSpPr/>
              <p:nvPr/>
            </p:nvSpPr>
            <p:spPr>
              <a:xfrm>
                <a:off x="5332160"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8" name="Rounded Rectangle 17"/>
              <p:cNvSpPr/>
              <p:nvPr/>
            </p:nvSpPr>
            <p:spPr>
              <a:xfrm>
                <a:off x="5346452" y="2637832"/>
                <a:ext cx="1300357" cy="4393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19" name="Rounded Rectangle 18"/>
              <p:cNvSpPr/>
              <p:nvPr/>
            </p:nvSpPr>
            <p:spPr>
              <a:xfrm>
                <a:off x="5346451" y="2637832"/>
                <a:ext cx="1300357" cy="439334"/>
              </a:xfrm>
              <a:prstGeom prst="roundRect">
                <a:avLst/>
              </a:prstGeom>
              <a:solidFill>
                <a:srgbClr val="80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20" name="Rounded Rectangle 19"/>
              <p:cNvSpPr/>
              <p:nvPr/>
            </p:nvSpPr>
            <p:spPr>
              <a:xfrm>
                <a:off x="5395431"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14" name="TextBox 13"/>
            <p:cNvSpPr txBox="1"/>
            <p:nvPr/>
          </p:nvSpPr>
          <p:spPr>
            <a:xfrm>
              <a:off x="5314274" y="2696966"/>
              <a:ext cx="136473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présentation</a:t>
              </a:r>
              <a:endParaRPr lang="fr-CH" sz="1600" b="1" dirty="0">
                <a:solidFill>
                  <a:prstClr val="white"/>
                </a:solidFill>
                <a:effectLst>
                  <a:outerShdw blurRad="50800" dist="38100" dir="5400000" algn="t" rotWithShape="0">
                    <a:prstClr val="black">
                      <a:alpha val="40000"/>
                    </a:prstClr>
                  </a:outerShdw>
                </a:effectLst>
              </a:endParaRPr>
            </a:p>
          </p:txBody>
        </p:sp>
      </p:grpSp>
      <p:grpSp>
        <p:nvGrpSpPr>
          <p:cNvPr id="30" name="Group 29"/>
          <p:cNvGrpSpPr/>
          <p:nvPr/>
        </p:nvGrpSpPr>
        <p:grpSpPr>
          <a:xfrm>
            <a:off x="535872" y="2925831"/>
            <a:ext cx="1433171" cy="563676"/>
            <a:chOff x="2413712" y="2584405"/>
            <a:chExt cx="1433171" cy="563676"/>
          </a:xfrm>
        </p:grpSpPr>
        <p:grpSp>
          <p:nvGrpSpPr>
            <p:cNvPr id="31" name="Group 02"/>
            <p:cNvGrpSpPr/>
            <p:nvPr/>
          </p:nvGrpSpPr>
          <p:grpSpPr>
            <a:xfrm>
              <a:off x="2413712" y="2584405"/>
              <a:ext cx="1433171" cy="563676"/>
              <a:chOff x="2413703" y="2575662"/>
              <a:chExt cx="1433171" cy="563675"/>
            </a:xfrm>
          </p:grpSpPr>
          <p:sp>
            <p:nvSpPr>
              <p:cNvPr id="33" name="Rounded Rectangle 32"/>
              <p:cNvSpPr/>
              <p:nvPr/>
            </p:nvSpPr>
            <p:spPr>
              <a:xfrm>
                <a:off x="2413703"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4" name="Rounded Rectangle 33"/>
              <p:cNvSpPr/>
              <p:nvPr/>
            </p:nvSpPr>
            <p:spPr>
              <a:xfrm>
                <a:off x="2429209"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5" name="Rounded Rectangle 34"/>
              <p:cNvSpPr/>
              <p:nvPr/>
            </p:nvSpPr>
            <p:spPr>
              <a:xfrm>
                <a:off x="2465818"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6" name="Rounded Rectangle 35"/>
              <p:cNvSpPr/>
              <p:nvPr/>
            </p:nvSpPr>
            <p:spPr>
              <a:xfrm>
                <a:off x="2480110" y="2637832"/>
                <a:ext cx="1300357" cy="439334"/>
              </a:xfrm>
              <a:prstGeom prst="roundRect">
                <a:avLst/>
              </a:prstGeom>
              <a:solidFill>
                <a:srgbClr val="FF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7" name="Rounded Rectangle 36"/>
              <p:cNvSpPr/>
              <p:nvPr/>
            </p:nvSpPr>
            <p:spPr>
              <a:xfrm>
                <a:off x="2480109" y="2637832"/>
                <a:ext cx="1300357" cy="439334"/>
              </a:xfrm>
              <a:prstGeom prst="roundRect">
                <a:avLst/>
              </a:prstGeom>
              <a:solidFill>
                <a:srgbClr val="FF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8" name="Rounded Rectangle 37"/>
              <p:cNvSpPr/>
              <p:nvPr/>
            </p:nvSpPr>
            <p:spPr>
              <a:xfrm>
                <a:off x="2529089"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32" name="TextBox 31"/>
            <p:cNvSpPr txBox="1"/>
            <p:nvPr/>
          </p:nvSpPr>
          <p:spPr>
            <a:xfrm>
              <a:off x="2550716" y="2696966"/>
              <a:ext cx="1159163" cy="338554"/>
            </a:xfrm>
            <a:prstGeom prst="rect">
              <a:avLst/>
            </a:prstGeom>
            <a:noFill/>
          </p:spPr>
          <p:txBody>
            <a:bodyPr wrap="none" rtlCol="0">
              <a:spAutoFit/>
            </a:bodyPr>
            <a:lstStyle/>
            <a:p>
              <a:pPr algn="ctr"/>
              <a:r>
                <a:rPr lang="fr-CH" sz="1600" b="1" dirty="0">
                  <a:solidFill>
                    <a:prstClr val="white"/>
                  </a:solidFill>
                  <a:effectLst>
                    <a:outerShdw blurRad="50800" dist="38100" dir="5400000" algn="t" rotWithShape="0">
                      <a:prstClr val="black">
                        <a:alpha val="40000"/>
                      </a:prstClr>
                    </a:outerShdw>
                  </a:effectLst>
                </a:rPr>
                <a:t>réalisation</a:t>
              </a:r>
            </a:p>
          </p:txBody>
        </p:sp>
      </p:grpSp>
      <p:grpSp>
        <p:nvGrpSpPr>
          <p:cNvPr id="39" name="Group 38"/>
          <p:cNvGrpSpPr/>
          <p:nvPr/>
        </p:nvGrpSpPr>
        <p:grpSpPr>
          <a:xfrm>
            <a:off x="535872" y="1790175"/>
            <a:ext cx="1433171" cy="563676"/>
            <a:chOff x="554784" y="2584405"/>
            <a:chExt cx="1433171" cy="563676"/>
          </a:xfrm>
        </p:grpSpPr>
        <p:grpSp>
          <p:nvGrpSpPr>
            <p:cNvPr id="40" name="Group 01"/>
            <p:cNvGrpSpPr/>
            <p:nvPr/>
          </p:nvGrpSpPr>
          <p:grpSpPr>
            <a:xfrm>
              <a:off x="554784" y="2584405"/>
              <a:ext cx="1433171" cy="563676"/>
              <a:chOff x="554774" y="2575662"/>
              <a:chExt cx="1433171" cy="563675"/>
            </a:xfrm>
          </p:grpSpPr>
          <p:sp>
            <p:nvSpPr>
              <p:cNvPr id="42" name="Rounded Rectangle 41"/>
              <p:cNvSpPr/>
              <p:nvPr/>
            </p:nvSpPr>
            <p:spPr>
              <a:xfrm>
                <a:off x="554774"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3" name="Rounded Rectangle 42"/>
              <p:cNvSpPr/>
              <p:nvPr/>
            </p:nvSpPr>
            <p:spPr>
              <a:xfrm>
                <a:off x="570280"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4" name="Rounded Rectangle 43"/>
              <p:cNvSpPr/>
              <p:nvPr/>
            </p:nvSpPr>
            <p:spPr>
              <a:xfrm>
                <a:off x="606889"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5" name="Rounded Rectangle 44"/>
              <p:cNvSpPr/>
              <p:nvPr/>
            </p:nvSpPr>
            <p:spPr>
              <a:xfrm>
                <a:off x="621181" y="2637832"/>
                <a:ext cx="1300357" cy="439334"/>
              </a:xfrm>
              <a:prstGeom prst="roundRect">
                <a:avLst/>
              </a:prstGeom>
              <a:solidFill>
                <a:srgbClr val="FABC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6" name="Rounded Rectangle 45"/>
              <p:cNvSpPr/>
              <p:nvPr/>
            </p:nvSpPr>
            <p:spPr>
              <a:xfrm>
                <a:off x="621181" y="2637832"/>
                <a:ext cx="1300357" cy="439334"/>
              </a:xfrm>
              <a:prstGeom prst="roundRect">
                <a:avLst/>
              </a:prstGeom>
              <a:solidFill>
                <a:srgbClr val="F7931E"/>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47" name="Rounded Rectangle 46"/>
              <p:cNvSpPr/>
              <p:nvPr/>
            </p:nvSpPr>
            <p:spPr>
              <a:xfrm>
                <a:off x="670160"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sp>
          <p:nvSpPr>
            <p:cNvPr id="41" name="TextBox 40"/>
            <p:cNvSpPr txBox="1"/>
            <p:nvPr/>
          </p:nvSpPr>
          <p:spPr>
            <a:xfrm>
              <a:off x="667509" y="2696966"/>
              <a:ext cx="1207703" cy="338554"/>
            </a:xfrm>
            <a:prstGeom prst="rect">
              <a:avLst/>
            </a:prstGeom>
            <a:noFill/>
          </p:spPr>
          <p:txBody>
            <a:bodyPr wrap="none" rtlCol="0">
              <a:spAutoFit/>
            </a:bodyPr>
            <a:lstStyle/>
            <a:p>
              <a:pPr algn="ctr"/>
              <a:r>
                <a:rPr lang="fr-CH" sz="1600" b="1" dirty="0" smtClean="0">
                  <a:solidFill>
                    <a:prstClr val="white"/>
                  </a:solidFill>
                  <a:effectLst>
                    <a:outerShdw blurRad="50800" dist="38100" dir="5400000" algn="t" rotWithShape="0">
                      <a:prstClr val="black">
                        <a:alpha val="40000"/>
                      </a:prstClr>
                    </a:outerShdw>
                  </a:effectLst>
                </a:rPr>
                <a:t>conception</a:t>
              </a:r>
              <a:endParaRPr lang="fr-CH" sz="1600" b="1" dirty="0">
                <a:solidFill>
                  <a:prstClr val="white"/>
                </a:solidFill>
                <a:effectLst>
                  <a:outerShdw blurRad="50800" dist="38100" dir="5400000" algn="t" rotWithShape="0">
                    <a:prstClr val="black">
                      <a:alpha val="40000"/>
                    </a:prstClr>
                  </a:outerShdw>
                </a:effectLst>
              </a:endParaRPr>
            </a:p>
          </p:txBody>
        </p:sp>
      </p:grpSp>
      <p:sp>
        <p:nvSpPr>
          <p:cNvPr id="50" name="TextBox 49"/>
          <p:cNvSpPr txBox="1"/>
          <p:nvPr/>
        </p:nvSpPr>
        <p:spPr>
          <a:xfrm>
            <a:off x="2706744" y="1748848"/>
            <a:ext cx="5639813" cy="646331"/>
          </a:xfrm>
          <a:prstGeom prst="rect">
            <a:avLst/>
          </a:prstGeom>
          <a:noFill/>
        </p:spPr>
        <p:txBody>
          <a:bodyPr wrap="square" rtlCol="0">
            <a:spAutoFit/>
          </a:bodyPr>
          <a:lstStyle/>
          <a:p>
            <a:r>
              <a:rPr lang="fr-CH" dirty="0">
                <a:solidFill>
                  <a:prstClr val="black"/>
                </a:solidFill>
              </a:rPr>
              <a:t>Architecture, métaphores, </a:t>
            </a:r>
            <a:r>
              <a:rPr lang="fr-CH" dirty="0" err="1">
                <a:solidFill>
                  <a:prstClr val="black"/>
                </a:solidFill>
              </a:rPr>
              <a:t>séquentialité</a:t>
            </a:r>
            <a:r>
              <a:rPr lang="fr-CH" dirty="0">
                <a:solidFill>
                  <a:prstClr val="black"/>
                </a:solidFill>
              </a:rPr>
              <a:t>, les 3 secondes, 6x6, </a:t>
            </a:r>
            <a:r>
              <a:rPr lang="fr-CH" dirty="0" err="1">
                <a:solidFill>
                  <a:prstClr val="black"/>
                </a:solidFill>
              </a:rPr>
              <a:t>storytelling</a:t>
            </a:r>
            <a:r>
              <a:rPr lang="fr-CH" dirty="0">
                <a:solidFill>
                  <a:prstClr val="black"/>
                </a:solidFill>
              </a:rPr>
              <a:t>, les 3 points, </a:t>
            </a:r>
            <a:r>
              <a:rPr lang="fr-CH" dirty="0" err="1">
                <a:solidFill>
                  <a:prstClr val="black"/>
                </a:solidFill>
              </a:rPr>
              <a:t>storyboarding</a:t>
            </a:r>
            <a:r>
              <a:rPr lang="fr-CH" dirty="0">
                <a:solidFill>
                  <a:prstClr val="black"/>
                </a:solidFill>
              </a:rPr>
              <a:t>.</a:t>
            </a:r>
          </a:p>
        </p:txBody>
      </p:sp>
      <p:sp>
        <p:nvSpPr>
          <p:cNvPr id="51" name="TextBox 50"/>
          <p:cNvSpPr txBox="1"/>
          <p:nvPr/>
        </p:nvSpPr>
        <p:spPr>
          <a:xfrm>
            <a:off x="2706744" y="2884504"/>
            <a:ext cx="5565386" cy="646331"/>
          </a:xfrm>
          <a:prstGeom prst="rect">
            <a:avLst/>
          </a:prstGeom>
          <a:noFill/>
        </p:spPr>
        <p:txBody>
          <a:bodyPr wrap="square" rtlCol="0">
            <a:spAutoFit/>
          </a:bodyPr>
          <a:lstStyle/>
          <a:p>
            <a:r>
              <a:rPr lang="fr-CH" dirty="0">
                <a:solidFill>
                  <a:prstClr val="black"/>
                </a:solidFill>
              </a:rPr>
              <a:t>Angle, format, </a:t>
            </a:r>
            <a:r>
              <a:rPr lang="fr-CH" dirty="0" err="1">
                <a:solidFill>
                  <a:prstClr val="black"/>
                </a:solidFill>
              </a:rPr>
              <a:t>chapitrage</a:t>
            </a:r>
            <a:r>
              <a:rPr lang="fr-CH" dirty="0">
                <a:solidFill>
                  <a:prstClr val="black"/>
                </a:solidFill>
              </a:rPr>
              <a:t>, style, design, textes, couleurs, photos, graphiques, animation, films.</a:t>
            </a:r>
          </a:p>
        </p:txBody>
      </p:sp>
      <p:sp>
        <p:nvSpPr>
          <p:cNvPr id="53" name="TextBox 52"/>
          <p:cNvSpPr txBox="1"/>
          <p:nvPr/>
        </p:nvSpPr>
        <p:spPr>
          <a:xfrm>
            <a:off x="2706744" y="3980281"/>
            <a:ext cx="5639813" cy="646331"/>
          </a:xfrm>
          <a:prstGeom prst="rect">
            <a:avLst/>
          </a:prstGeom>
          <a:noFill/>
        </p:spPr>
        <p:txBody>
          <a:bodyPr wrap="square" rtlCol="0">
            <a:spAutoFit/>
          </a:bodyPr>
          <a:lstStyle/>
          <a:p>
            <a:r>
              <a:rPr lang="fr-CH" dirty="0" smtClean="0">
                <a:solidFill>
                  <a:prstClr val="black"/>
                </a:solidFill>
              </a:rPr>
              <a:t>Vue présentateur, présentations au portable, stress, langage corporel, gestion de l’audience, imprimés.</a:t>
            </a:r>
            <a:endParaRPr lang="fr-CH" dirty="0">
              <a:solidFill>
                <a:prstClr val="black"/>
              </a:solidFill>
            </a:endParaRPr>
          </a:p>
        </p:txBody>
      </p:sp>
      <p:grpSp>
        <p:nvGrpSpPr>
          <p:cNvPr id="60" name="Group 59"/>
          <p:cNvGrpSpPr/>
          <p:nvPr/>
        </p:nvGrpSpPr>
        <p:grpSpPr>
          <a:xfrm>
            <a:off x="339547" y="1024173"/>
            <a:ext cx="8441741" cy="3854383"/>
            <a:chOff x="339547" y="1024173"/>
            <a:chExt cx="8441741" cy="3854383"/>
          </a:xfrm>
        </p:grpSpPr>
        <p:sp>
          <p:nvSpPr>
            <p:cNvPr id="48" name="TextBox 47"/>
            <p:cNvSpPr txBox="1"/>
            <p:nvPr/>
          </p:nvSpPr>
          <p:spPr>
            <a:xfrm>
              <a:off x="785285" y="1024173"/>
              <a:ext cx="925061" cy="369332"/>
            </a:xfrm>
            <a:prstGeom prst="rect">
              <a:avLst/>
            </a:prstGeom>
            <a:noFill/>
          </p:spPr>
          <p:txBody>
            <a:bodyPr wrap="none" rtlCol="0">
              <a:spAutoFit/>
            </a:bodyPr>
            <a:lstStyle/>
            <a:p>
              <a:r>
                <a:rPr lang="fr-CH" smtClean="0">
                  <a:solidFill>
                    <a:prstClr val="black"/>
                  </a:solidFill>
                </a:rPr>
                <a:t>Module</a:t>
              </a:r>
              <a:endParaRPr lang="fr-CH">
                <a:solidFill>
                  <a:prstClr val="black"/>
                </a:solidFill>
              </a:endParaRPr>
            </a:p>
          </p:txBody>
        </p:sp>
        <p:sp>
          <p:nvSpPr>
            <p:cNvPr id="49" name="TextBox 48"/>
            <p:cNvSpPr txBox="1"/>
            <p:nvPr/>
          </p:nvSpPr>
          <p:spPr>
            <a:xfrm>
              <a:off x="2706744" y="1024173"/>
              <a:ext cx="764953" cy="369332"/>
            </a:xfrm>
            <a:prstGeom prst="rect">
              <a:avLst/>
            </a:prstGeom>
            <a:noFill/>
          </p:spPr>
          <p:txBody>
            <a:bodyPr wrap="none" rtlCol="0">
              <a:spAutoFit/>
            </a:bodyPr>
            <a:lstStyle/>
            <a:p>
              <a:r>
                <a:rPr lang="fr-CH" smtClean="0">
                  <a:solidFill>
                    <a:prstClr val="black"/>
                  </a:solidFill>
                </a:rPr>
                <a:t>Sujets</a:t>
              </a:r>
              <a:endParaRPr lang="fr-CH">
                <a:solidFill>
                  <a:prstClr val="black"/>
                </a:solidFill>
              </a:endParaRPr>
            </a:p>
          </p:txBody>
        </p:sp>
        <p:cxnSp>
          <p:nvCxnSpPr>
            <p:cNvPr id="55" name="Straight Connector 54"/>
            <p:cNvCxnSpPr/>
            <p:nvPr/>
          </p:nvCxnSpPr>
          <p:spPr>
            <a:xfrm>
              <a:off x="339547" y="1499615"/>
              <a:ext cx="8441741" cy="0"/>
            </a:xfrm>
            <a:prstGeom prst="line">
              <a:avLst/>
            </a:prstGeom>
            <a:ln w="381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6" name="Straight Connector 55"/>
            <p:cNvCxnSpPr/>
            <p:nvPr/>
          </p:nvCxnSpPr>
          <p:spPr>
            <a:xfrm>
              <a:off x="339547" y="2625929"/>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7" name="Straight Connector 56"/>
            <p:cNvCxnSpPr/>
            <p:nvPr/>
          </p:nvCxnSpPr>
          <p:spPr>
            <a:xfrm>
              <a:off x="339547" y="3752243"/>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cxnSp>
          <p:nvCxnSpPr>
            <p:cNvPr id="59" name="Straight Connector 58"/>
            <p:cNvCxnSpPr/>
            <p:nvPr/>
          </p:nvCxnSpPr>
          <p:spPr>
            <a:xfrm>
              <a:off x="339547" y="4878556"/>
              <a:ext cx="8441741" cy="0"/>
            </a:xfrm>
            <a:prstGeom prst="line">
              <a:avLst/>
            </a:prstGeom>
            <a:ln w="12700">
              <a:solidFill>
                <a:srgbClr val="FF9900"/>
              </a:solidFill>
            </a:ln>
          </p:spPr>
          <p:style>
            <a:lnRef idx="1">
              <a:schemeClr val="accent6"/>
            </a:lnRef>
            <a:fillRef idx="0">
              <a:schemeClr val="accent6"/>
            </a:fillRef>
            <a:effectRef idx="0">
              <a:schemeClr val="accent6"/>
            </a:effectRef>
            <a:fontRef idx="minor">
              <a:schemeClr val="tx1"/>
            </a:fontRef>
          </p:style>
        </p:cxnSp>
      </p:grpSp>
      <p:sp>
        <p:nvSpPr>
          <p:cNvPr id="62" name="Rectangle 61"/>
          <p:cNvSpPr/>
          <p:nvPr/>
        </p:nvSpPr>
        <p:spPr>
          <a:xfrm>
            <a:off x="243840" y="2829060"/>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52" name="Title 3"/>
          <p:cNvSpPr txBox="1">
            <a:spLocks/>
          </p:cNvSpPr>
          <p:nvPr/>
        </p:nvSpPr>
        <p:spPr>
          <a:xfrm>
            <a:off x="457200" y="228866"/>
            <a:ext cx="8229600" cy="952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CH" dirty="0" smtClean="0">
                <a:solidFill>
                  <a:prstClr val="black"/>
                </a:solidFill>
              </a:rPr>
              <a:t>Faisons le point</a:t>
            </a:r>
            <a:endParaRPr lang="en-US" dirty="0">
              <a:solidFill>
                <a:prstClr val="black"/>
              </a:solidFill>
            </a:endParaRPr>
          </a:p>
        </p:txBody>
      </p:sp>
      <p:sp>
        <p:nvSpPr>
          <p:cNvPr id="54" name="cache 1"/>
          <p:cNvSpPr/>
          <p:nvPr/>
        </p:nvSpPr>
        <p:spPr>
          <a:xfrm>
            <a:off x="243840" y="1723396"/>
            <a:ext cx="8712403" cy="71688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Tree>
    <p:extLst>
      <p:ext uri="{BB962C8B-B14F-4D97-AF65-F5344CB8AC3E}">
        <p14:creationId xmlns:p14="http://schemas.microsoft.com/office/powerpoint/2010/main" val="157923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63277" y="3886462"/>
            <a:ext cx="6617508" cy="400110"/>
          </a:xfrm>
          <a:prstGeom prst="rect">
            <a:avLst/>
          </a:prstGeom>
          <a:noFill/>
        </p:spPr>
        <p:txBody>
          <a:bodyPr wrap="square" rtlCol="0">
            <a:spAutoFit/>
          </a:bodyPr>
          <a:lstStyle/>
          <a:p>
            <a:pPr algn="ctr"/>
            <a:r>
              <a:rPr lang="fr-CH" sz="2000" i="1" dirty="0" smtClean="0"/>
              <a:t>Avant de se quitter</a:t>
            </a:r>
          </a:p>
        </p:txBody>
      </p:sp>
      <p:sp>
        <p:nvSpPr>
          <p:cNvPr id="25" name="Rounded Rectangle 24"/>
          <p:cNvSpPr/>
          <p:nvPr/>
        </p:nvSpPr>
        <p:spPr>
          <a:xfrm>
            <a:off x="1676459" y="1492092"/>
            <a:ext cx="5791142" cy="2277692"/>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a:off x="1739119" y="1555979"/>
            <a:ext cx="5665825" cy="2149910"/>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1887045" y="1712262"/>
            <a:ext cx="5369966" cy="1837347"/>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1944800" y="1743306"/>
            <a:ext cx="5254469" cy="1775256"/>
          </a:xfrm>
          <a:prstGeom prst="roundRect">
            <a:avLst/>
          </a:prstGeom>
          <a:solidFill>
            <a:srgbClr val="08E2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1944797" y="1743306"/>
            <a:ext cx="5254469" cy="1775256"/>
          </a:xfrm>
          <a:prstGeom prst="roundRect">
            <a:avLst/>
          </a:prstGeom>
          <a:solidFill>
            <a:srgbClr val="058C7A"/>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2142718" y="1782172"/>
            <a:ext cx="4858637" cy="381487"/>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366758" y="2146086"/>
            <a:ext cx="4410566" cy="923330"/>
          </a:xfrm>
          <a:prstGeom prst="rect">
            <a:avLst/>
          </a:prstGeom>
          <a:noFill/>
        </p:spPr>
        <p:txBody>
          <a:bodyPr wrap="none" rtlCol="0">
            <a:spAutoFit/>
          </a:bodyPr>
          <a:lstStyle/>
          <a:p>
            <a:pPr algn="ctr"/>
            <a:r>
              <a:rPr lang="fr-CH" sz="5400" b="1" dirty="0" smtClean="0">
                <a:solidFill>
                  <a:schemeClr val="bg1"/>
                </a:solidFill>
                <a:effectLst>
                  <a:outerShdw blurRad="50800" dist="38100" dir="5400000" algn="t" rotWithShape="0">
                    <a:prstClr val="black">
                      <a:alpha val="40000"/>
                    </a:prstClr>
                  </a:outerShdw>
                </a:effectLst>
              </a:rPr>
              <a:t>En conclusion</a:t>
            </a:r>
            <a:endParaRPr lang="en-US" sz="5400" b="1" dirty="0">
              <a:solidFill>
                <a:schemeClr val="bg1"/>
              </a:solidFill>
              <a:effectLst>
                <a:outerShdw blurRad="50800" dist="38100" dir="5400000" algn="t" rotWithShape="0">
                  <a:prstClr val="black">
                    <a:alpha val="40000"/>
                  </a:prstClr>
                </a:outerShdw>
              </a:effectLst>
            </a:endParaRPr>
          </a:p>
        </p:txBody>
      </p:sp>
    </p:spTree>
    <p:extLst>
      <p:ext uri="{BB962C8B-B14F-4D97-AF65-F5344CB8AC3E}">
        <p14:creationId xmlns:p14="http://schemas.microsoft.com/office/powerpoint/2010/main" val="2579953047"/>
      </p:ext>
    </p:extLst>
  </p:cSld>
  <p:clrMapOvr>
    <a:masterClrMapping/>
  </p:clrMapOvr>
  <mc:AlternateContent xmlns:mc="http://schemas.openxmlformats.org/markup-compatibility/2006" xmlns:p14="http://schemas.microsoft.com/office/powerpoint/2010/main">
    <mc:Choice Requires="p14">
      <p:transition spd="med" p14:dur="700" advTm="222600">
        <p:fade/>
      </p:transition>
    </mc:Choice>
    <mc:Fallback xmlns="">
      <p:transition spd="med" advTm="2226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6736" t="6699" r="8437" b="9444"/>
          <a:stretch/>
        </p:blipFill>
        <p:spPr>
          <a:xfrm>
            <a:off x="2555096" y="604232"/>
            <a:ext cx="3843453" cy="4117374"/>
          </a:xfrm>
          <a:prstGeom prst="rect">
            <a:avLst/>
          </a:prstGeom>
        </p:spPr>
      </p:pic>
    </p:spTree>
    <p:extLst>
      <p:ext uri="{BB962C8B-B14F-4D97-AF65-F5344CB8AC3E}">
        <p14:creationId xmlns:p14="http://schemas.microsoft.com/office/powerpoint/2010/main" val="2037560173"/>
      </p:ext>
    </p:extLst>
  </p:cSld>
  <p:clrMapOvr>
    <a:masterClrMapping/>
  </p:clrMapOvr>
  <mc:AlternateContent xmlns:mc="http://schemas.openxmlformats.org/markup-compatibility/2006" xmlns:p14="http://schemas.microsoft.com/office/powerpoint/2010/main">
    <mc:Choice Requires="p14">
      <p:transition spd="med" p14:dur="700" advTm="15864">
        <p:fade/>
      </p:transition>
    </mc:Choice>
    <mc:Fallback xmlns="">
      <p:transition spd="med" advTm="158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3479" y="1268691"/>
            <a:ext cx="4024313" cy="3018234"/>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1135084" y="334355"/>
            <a:ext cx="6873868" cy="769441"/>
          </a:xfrm>
          <a:prstGeom prst="rect">
            <a:avLst/>
          </a:prstGeom>
          <a:noFill/>
        </p:spPr>
        <p:txBody>
          <a:bodyPr wrap="none" rtlCol="0">
            <a:spAutoFit/>
          </a:bodyPr>
          <a:lstStyle/>
          <a:p>
            <a:pPr algn="ctr"/>
            <a:r>
              <a:rPr lang="fr-CH" sz="4400" dirty="0" smtClean="0"/>
              <a:t>Vous êtes votre présentation</a:t>
            </a:r>
            <a:endParaRPr lang="en-US" sz="4400" dirty="0"/>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67302" y="1569744"/>
            <a:ext cx="1344603" cy="3980483"/>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8592" y="1569744"/>
            <a:ext cx="1168477" cy="3980483"/>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8592" y="1569744"/>
            <a:ext cx="1168477" cy="3980483"/>
          </a:xfrm>
          <a:prstGeom prst="rect">
            <a:avLst/>
          </a:prstGeom>
        </p:spPr>
      </p:pic>
      <p:sp>
        <p:nvSpPr>
          <p:cNvPr id="7" name="Freeform 6"/>
          <p:cNvSpPr/>
          <p:nvPr/>
        </p:nvSpPr>
        <p:spPr>
          <a:xfrm>
            <a:off x="5536735" y="1199737"/>
            <a:ext cx="831428" cy="1769968"/>
          </a:xfrm>
          <a:custGeom>
            <a:avLst/>
            <a:gdLst>
              <a:gd name="connsiteX0" fmla="*/ 872455 w 872455"/>
              <a:gd name="connsiteY0" fmla="*/ 813732 h 1761688"/>
              <a:gd name="connsiteX1" fmla="*/ 192947 w 872455"/>
              <a:gd name="connsiteY1" fmla="*/ 629174 h 1761688"/>
              <a:gd name="connsiteX2" fmla="*/ 67112 w 872455"/>
              <a:gd name="connsiteY2" fmla="*/ 0 h 1761688"/>
              <a:gd name="connsiteX3" fmla="*/ 0 w 872455"/>
              <a:gd name="connsiteY3" fmla="*/ 8389 h 1761688"/>
              <a:gd name="connsiteX4" fmla="*/ 151002 w 872455"/>
              <a:gd name="connsiteY4" fmla="*/ 687897 h 1761688"/>
              <a:gd name="connsiteX5" fmla="*/ 796954 w 872455"/>
              <a:gd name="connsiteY5" fmla="*/ 838899 h 1761688"/>
              <a:gd name="connsiteX6" fmla="*/ 125835 w 872455"/>
              <a:gd name="connsiteY6" fmla="*/ 1040235 h 1761688"/>
              <a:gd name="connsiteX7" fmla="*/ 83890 w 872455"/>
              <a:gd name="connsiteY7" fmla="*/ 1761688 h 1761688"/>
              <a:gd name="connsiteX8" fmla="*/ 134224 w 872455"/>
              <a:gd name="connsiteY8" fmla="*/ 1694576 h 1761688"/>
              <a:gd name="connsiteX9" fmla="*/ 167780 w 872455"/>
              <a:gd name="connsiteY9" fmla="*/ 1124124 h 1761688"/>
              <a:gd name="connsiteX10" fmla="*/ 872455 w 872455"/>
              <a:gd name="connsiteY10" fmla="*/ 813732 h 1761688"/>
              <a:gd name="connsiteX0" fmla="*/ 872455 w 872455"/>
              <a:gd name="connsiteY0" fmla="*/ 813732 h 1761688"/>
              <a:gd name="connsiteX1" fmla="*/ 192947 w 872455"/>
              <a:gd name="connsiteY1" fmla="*/ 629174 h 1761688"/>
              <a:gd name="connsiteX2" fmla="*/ 67112 w 872455"/>
              <a:gd name="connsiteY2" fmla="*/ 0 h 1761688"/>
              <a:gd name="connsiteX3" fmla="*/ 0 w 872455"/>
              <a:gd name="connsiteY3" fmla="*/ 8389 h 1761688"/>
              <a:gd name="connsiteX4" fmla="*/ 151002 w 872455"/>
              <a:gd name="connsiteY4" fmla="*/ 687897 h 1761688"/>
              <a:gd name="connsiteX5" fmla="*/ 813623 w 872455"/>
              <a:gd name="connsiteY5" fmla="*/ 817468 h 1761688"/>
              <a:gd name="connsiteX6" fmla="*/ 125835 w 872455"/>
              <a:gd name="connsiteY6" fmla="*/ 1040235 h 1761688"/>
              <a:gd name="connsiteX7" fmla="*/ 83890 w 872455"/>
              <a:gd name="connsiteY7" fmla="*/ 1761688 h 1761688"/>
              <a:gd name="connsiteX8" fmla="*/ 134224 w 872455"/>
              <a:gd name="connsiteY8" fmla="*/ 1694576 h 1761688"/>
              <a:gd name="connsiteX9" fmla="*/ 167780 w 872455"/>
              <a:gd name="connsiteY9" fmla="*/ 1124124 h 1761688"/>
              <a:gd name="connsiteX10" fmla="*/ 872455 w 872455"/>
              <a:gd name="connsiteY10" fmla="*/ 813732 h 1761688"/>
              <a:gd name="connsiteX0" fmla="*/ 872455 w 872455"/>
              <a:gd name="connsiteY0" fmla="*/ 813732 h 1761688"/>
              <a:gd name="connsiteX1" fmla="*/ 192947 w 872455"/>
              <a:gd name="connsiteY1" fmla="*/ 629174 h 1761688"/>
              <a:gd name="connsiteX2" fmla="*/ 67112 w 872455"/>
              <a:gd name="connsiteY2" fmla="*/ 0 h 1761688"/>
              <a:gd name="connsiteX3" fmla="*/ 0 w 872455"/>
              <a:gd name="connsiteY3" fmla="*/ 8389 h 1761688"/>
              <a:gd name="connsiteX4" fmla="*/ 151002 w 872455"/>
              <a:gd name="connsiteY4" fmla="*/ 654560 h 1761688"/>
              <a:gd name="connsiteX5" fmla="*/ 813623 w 872455"/>
              <a:gd name="connsiteY5" fmla="*/ 817468 h 1761688"/>
              <a:gd name="connsiteX6" fmla="*/ 125835 w 872455"/>
              <a:gd name="connsiteY6" fmla="*/ 1040235 h 1761688"/>
              <a:gd name="connsiteX7" fmla="*/ 83890 w 872455"/>
              <a:gd name="connsiteY7" fmla="*/ 1761688 h 1761688"/>
              <a:gd name="connsiteX8" fmla="*/ 134224 w 872455"/>
              <a:gd name="connsiteY8" fmla="*/ 1694576 h 1761688"/>
              <a:gd name="connsiteX9" fmla="*/ 167780 w 872455"/>
              <a:gd name="connsiteY9" fmla="*/ 1124124 h 1761688"/>
              <a:gd name="connsiteX10" fmla="*/ 872455 w 872455"/>
              <a:gd name="connsiteY10" fmla="*/ 813732 h 1761688"/>
              <a:gd name="connsiteX0" fmla="*/ 872455 w 872455"/>
              <a:gd name="connsiteY0" fmla="*/ 805343 h 1753299"/>
              <a:gd name="connsiteX1" fmla="*/ 192947 w 872455"/>
              <a:gd name="connsiteY1" fmla="*/ 620785 h 1753299"/>
              <a:gd name="connsiteX2" fmla="*/ 169506 w 872455"/>
              <a:gd name="connsiteY2" fmla="*/ 3517 h 1753299"/>
              <a:gd name="connsiteX3" fmla="*/ 0 w 872455"/>
              <a:gd name="connsiteY3" fmla="*/ 0 h 1753299"/>
              <a:gd name="connsiteX4" fmla="*/ 151002 w 872455"/>
              <a:gd name="connsiteY4" fmla="*/ 646171 h 1753299"/>
              <a:gd name="connsiteX5" fmla="*/ 813623 w 872455"/>
              <a:gd name="connsiteY5" fmla="*/ 809079 h 1753299"/>
              <a:gd name="connsiteX6" fmla="*/ 125835 w 872455"/>
              <a:gd name="connsiteY6" fmla="*/ 1031846 h 1753299"/>
              <a:gd name="connsiteX7" fmla="*/ 83890 w 872455"/>
              <a:gd name="connsiteY7" fmla="*/ 1753299 h 1753299"/>
              <a:gd name="connsiteX8" fmla="*/ 134224 w 872455"/>
              <a:gd name="connsiteY8" fmla="*/ 1686187 h 1753299"/>
              <a:gd name="connsiteX9" fmla="*/ 167780 w 872455"/>
              <a:gd name="connsiteY9" fmla="*/ 1115735 h 1753299"/>
              <a:gd name="connsiteX10" fmla="*/ 872455 w 872455"/>
              <a:gd name="connsiteY10" fmla="*/ 805343 h 1753299"/>
              <a:gd name="connsiteX0" fmla="*/ 788565 w 788565"/>
              <a:gd name="connsiteY0" fmla="*/ 822012 h 1769968"/>
              <a:gd name="connsiteX1" fmla="*/ 109057 w 788565"/>
              <a:gd name="connsiteY1" fmla="*/ 637454 h 1769968"/>
              <a:gd name="connsiteX2" fmla="*/ 85616 w 788565"/>
              <a:gd name="connsiteY2" fmla="*/ 20186 h 1769968"/>
              <a:gd name="connsiteX3" fmla="*/ 37554 w 788565"/>
              <a:gd name="connsiteY3" fmla="*/ 0 h 1769968"/>
              <a:gd name="connsiteX4" fmla="*/ 67112 w 788565"/>
              <a:gd name="connsiteY4" fmla="*/ 662840 h 1769968"/>
              <a:gd name="connsiteX5" fmla="*/ 729733 w 788565"/>
              <a:gd name="connsiteY5" fmla="*/ 825748 h 1769968"/>
              <a:gd name="connsiteX6" fmla="*/ 41945 w 788565"/>
              <a:gd name="connsiteY6" fmla="*/ 1048515 h 1769968"/>
              <a:gd name="connsiteX7" fmla="*/ 0 w 788565"/>
              <a:gd name="connsiteY7" fmla="*/ 1769968 h 1769968"/>
              <a:gd name="connsiteX8" fmla="*/ 50334 w 788565"/>
              <a:gd name="connsiteY8" fmla="*/ 1702856 h 1769968"/>
              <a:gd name="connsiteX9" fmla="*/ 83890 w 788565"/>
              <a:gd name="connsiteY9" fmla="*/ 1132404 h 1769968"/>
              <a:gd name="connsiteX10" fmla="*/ 788565 w 788565"/>
              <a:gd name="connsiteY10" fmla="*/ 822012 h 1769968"/>
              <a:gd name="connsiteX0" fmla="*/ 788565 w 788565"/>
              <a:gd name="connsiteY0" fmla="*/ 822012 h 1769968"/>
              <a:gd name="connsiteX1" fmla="*/ 109057 w 788565"/>
              <a:gd name="connsiteY1" fmla="*/ 637454 h 1769968"/>
              <a:gd name="connsiteX2" fmla="*/ 85616 w 788565"/>
              <a:gd name="connsiteY2" fmla="*/ 20186 h 1769968"/>
              <a:gd name="connsiteX3" fmla="*/ 37554 w 788565"/>
              <a:gd name="connsiteY3" fmla="*/ 0 h 1769968"/>
              <a:gd name="connsiteX4" fmla="*/ 67112 w 788565"/>
              <a:gd name="connsiteY4" fmla="*/ 662840 h 1769968"/>
              <a:gd name="connsiteX5" fmla="*/ 729733 w 788565"/>
              <a:gd name="connsiteY5" fmla="*/ 825748 h 1769968"/>
              <a:gd name="connsiteX6" fmla="*/ 41945 w 788565"/>
              <a:gd name="connsiteY6" fmla="*/ 1048515 h 1769968"/>
              <a:gd name="connsiteX7" fmla="*/ 0 w 788565"/>
              <a:gd name="connsiteY7" fmla="*/ 1769968 h 1769968"/>
              <a:gd name="connsiteX8" fmla="*/ 50334 w 788565"/>
              <a:gd name="connsiteY8" fmla="*/ 1702856 h 1769968"/>
              <a:gd name="connsiteX9" fmla="*/ 76746 w 788565"/>
              <a:gd name="connsiteY9" fmla="*/ 1089542 h 1769968"/>
              <a:gd name="connsiteX10" fmla="*/ 788565 w 788565"/>
              <a:gd name="connsiteY10" fmla="*/ 822012 h 1769968"/>
              <a:gd name="connsiteX0" fmla="*/ 831428 w 831428"/>
              <a:gd name="connsiteY0" fmla="*/ 824393 h 1769968"/>
              <a:gd name="connsiteX1" fmla="*/ 109057 w 831428"/>
              <a:gd name="connsiteY1" fmla="*/ 637454 h 1769968"/>
              <a:gd name="connsiteX2" fmla="*/ 85616 w 831428"/>
              <a:gd name="connsiteY2" fmla="*/ 20186 h 1769968"/>
              <a:gd name="connsiteX3" fmla="*/ 37554 w 831428"/>
              <a:gd name="connsiteY3" fmla="*/ 0 h 1769968"/>
              <a:gd name="connsiteX4" fmla="*/ 67112 w 831428"/>
              <a:gd name="connsiteY4" fmla="*/ 662840 h 1769968"/>
              <a:gd name="connsiteX5" fmla="*/ 729733 w 831428"/>
              <a:gd name="connsiteY5" fmla="*/ 825748 h 1769968"/>
              <a:gd name="connsiteX6" fmla="*/ 41945 w 831428"/>
              <a:gd name="connsiteY6" fmla="*/ 1048515 h 1769968"/>
              <a:gd name="connsiteX7" fmla="*/ 0 w 831428"/>
              <a:gd name="connsiteY7" fmla="*/ 1769968 h 1769968"/>
              <a:gd name="connsiteX8" fmla="*/ 50334 w 831428"/>
              <a:gd name="connsiteY8" fmla="*/ 1702856 h 1769968"/>
              <a:gd name="connsiteX9" fmla="*/ 76746 w 831428"/>
              <a:gd name="connsiteY9" fmla="*/ 1089542 h 1769968"/>
              <a:gd name="connsiteX10" fmla="*/ 831428 w 831428"/>
              <a:gd name="connsiteY10" fmla="*/ 824393 h 1769968"/>
              <a:gd name="connsiteX0" fmla="*/ 831428 w 831428"/>
              <a:gd name="connsiteY0" fmla="*/ 824393 h 1769968"/>
              <a:gd name="connsiteX1" fmla="*/ 109057 w 831428"/>
              <a:gd name="connsiteY1" fmla="*/ 637454 h 1769968"/>
              <a:gd name="connsiteX2" fmla="*/ 85616 w 831428"/>
              <a:gd name="connsiteY2" fmla="*/ 20186 h 1769968"/>
              <a:gd name="connsiteX3" fmla="*/ 37554 w 831428"/>
              <a:gd name="connsiteY3" fmla="*/ 0 h 1769968"/>
              <a:gd name="connsiteX4" fmla="*/ 67112 w 831428"/>
              <a:gd name="connsiteY4" fmla="*/ 662840 h 1769968"/>
              <a:gd name="connsiteX5" fmla="*/ 729733 w 831428"/>
              <a:gd name="connsiteY5" fmla="*/ 825748 h 1769968"/>
              <a:gd name="connsiteX6" fmla="*/ 41945 w 831428"/>
              <a:gd name="connsiteY6" fmla="*/ 1048515 h 1769968"/>
              <a:gd name="connsiteX7" fmla="*/ 0 w 831428"/>
              <a:gd name="connsiteY7" fmla="*/ 1769968 h 1769968"/>
              <a:gd name="connsiteX8" fmla="*/ 40809 w 831428"/>
              <a:gd name="connsiteY8" fmla="*/ 1714762 h 1769968"/>
              <a:gd name="connsiteX9" fmla="*/ 76746 w 831428"/>
              <a:gd name="connsiteY9" fmla="*/ 1089542 h 1769968"/>
              <a:gd name="connsiteX10" fmla="*/ 831428 w 831428"/>
              <a:gd name="connsiteY10" fmla="*/ 824393 h 1769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1428" h="1769968">
                <a:moveTo>
                  <a:pt x="831428" y="824393"/>
                </a:moveTo>
                <a:lnTo>
                  <a:pt x="109057" y="637454"/>
                </a:lnTo>
                <a:lnTo>
                  <a:pt x="85616" y="20186"/>
                </a:lnTo>
                <a:lnTo>
                  <a:pt x="37554" y="0"/>
                </a:lnTo>
                <a:lnTo>
                  <a:pt x="67112" y="662840"/>
                </a:lnTo>
                <a:lnTo>
                  <a:pt x="729733" y="825748"/>
                </a:lnTo>
                <a:lnTo>
                  <a:pt x="41945" y="1048515"/>
                </a:lnTo>
                <a:lnTo>
                  <a:pt x="0" y="1769968"/>
                </a:lnTo>
                <a:lnTo>
                  <a:pt x="40809" y="1714762"/>
                </a:lnTo>
                <a:lnTo>
                  <a:pt x="76746" y="1089542"/>
                </a:lnTo>
                <a:lnTo>
                  <a:pt x="831428" y="82439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494796" y="2228033"/>
            <a:ext cx="643125" cy="1015663"/>
          </a:xfrm>
          <a:prstGeom prst="rect">
            <a:avLst/>
          </a:prstGeom>
          <a:noFill/>
        </p:spPr>
        <p:txBody>
          <a:bodyPr wrap="none" rtlCol="0">
            <a:spAutoFit/>
          </a:bodyPr>
          <a:lstStyle/>
          <a:p>
            <a:r>
              <a:rPr lang="fr-CH" sz="6000" b="1" dirty="0" smtClean="0"/>
              <a:t>=</a:t>
            </a:r>
            <a:endParaRPr lang="en-US" sz="3600" b="1" dirty="0"/>
          </a:p>
        </p:txBody>
      </p:sp>
    </p:spTree>
    <p:custDataLst>
      <p:tags r:id="rId1"/>
    </p:custDataLst>
    <p:extLst>
      <p:ext uri="{BB962C8B-B14F-4D97-AF65-F5344CB8AC3E}">
        <p14:creationId xmlns:p14="http://schemas.microsoft.com/office/powerpoint/2010/main" val="1518667173"/>
      </p:ext>
    </p:extLst>
  </p:cSld>
  <p:clrMapOvr>
    <a:masterClrMapping/>
  </p:clrMapOvr>
  <mc:AlternateContent xmlns:mc="http://schemas.openxmlformats.org/markup-compatibility/2006" xmlns:p14="http://schemas.microsoft.com/office/powerpoint/2010/main">
    <mc:Choice Requires="p14">
      <p:transition spd="med" p14:dur="700" advTm="54382">
        <p:fade/>
      </p:transition>
    </mc:Choice>
    <mc:Fallback xmlns="">
      <p:transition spd="med" advTm="5438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7"/>
                                        </p:tgtEl>
                                        <p:attrNameLst>
                                          <p:attrName>style.visibility</p:attrName>
                                        </p:attrNameLst>
                                      </p:cBhvr>
                                      <p:to>
                                        <p:strVal val="hidden"/>
                                      </p:to>
                                    </p:set>
                                  </p:childTnLst>
                                </p:cTn>
                              </p:par>
                            </p:childTnLst>
                          </p:cTn>
                        </p:par>
                        <p:par>
                          <p:cTn id="16" fill="hold">
                            <p:stCondLst>
                              <p:cond delay="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2" presetClass="entr" presetSubtype="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xit" presetSubtype="1" fill="hold" nodeType="withEffect">
                                  <p:stCondLst>
                                    <p:cond delay="0"/>
                                  </p:stCondLst>
                                  <p:childTnLst>
                                    <p:animEffect transition="out" filter="wipe(up)">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904865" y="520518"/>
            <a:ext cx="3396314" cy="1015663"/>
          </a:xfrm>
          <a:prstGeom prst="rect">
            <a:avLst/>
          </a:prstGeom>
          <a:noFill/>
        </p:spPr>
        <p:txBody>
          <a:bodyPr wrap="none" rtlCol="0">
            <a:spAutoFit/>
          </a:bodyPr>
          <a:lstStyle/>
          <a:p>
            <a:pPr algn="ctr"/>
            <a:r>
              <a:rPr lang="fr-CH" sz="6000" b="1" dirty="0" smtClean="0"/>
              <a:t>Audience</a:t>
            </a:r>
          </a:p>
        </p:txBody>
      </p:sp>
      <p:sp>
        <p:nvSpPr>
          <p:cNvPr id="13" name="TextBox 12"/>
          <p:cNvSpPr txBox="1"/>
          <p:nvPr/>
        </p:nvSpPr>
        <p:spPr>
          <a:xfrm>
            <a:off x="3131210" y="1500460"/>
            <a:ext cx="2943626" cy="1015663"/>
          </a:xfrm>
          <a:prstGeom prst="rect">
            <a:avLst/>
          </a:prstGeom>
          <a:noFill/>
        </p:spPr>
        <p:txBody>
          <a:bodyPr wrap="none" rtlCol="0">
            <a:spAutoFit/>
          </a:bodyPr>
          <a:lstStyle/>
          <a:p>
            <a:pPr algn="ctr"/>
            <a:r>
              <a:rPr lang="fr-CH" sz="6000" b="1" dirty="0" smtClean="0"/>
              <a:t>Objectif</a:t>
            </a:r>
          </a:p>
        </p:txBody>
      </p:sp>
      <p:grpSp>
        <p:nvGrpSpPr>
          <p:cNvPr id="3" name="Group 2"/>
          <p:cNvGrpSpPr/>
          <p:nvPr/>
        </p:nvGrpSpPr>
        <p:grpSpPr>
          <a:xfrm>
            <a:off x="1374028" y="3156771"/>
            <a:ext cx="6320111" cy="2082187"/>
            <a:chOff x="810407" y="3156771"/>
            <a:chExt cx="6320111" cy="2082187"/>
          </a:xfrm>
        </p:grpSpPr>
        <p:pic>
          <p:nvPicPr>
            <p:cNvPr id="12" name="Pyra 0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4690" y="3156771"/>
              <a:ext cx="3871716" cy="2082187"/>
            </a:xfrm>
            <a:prstGeom prst="rect">
              <a:avLst/>
            </a:prstGeom>
          </p:spPr>
        </p:pic>
        <p:pic>
          <p:nvPicPr>
            <p:cNvPr id="14" name="Pyra 0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4690" y="3156771"/>
              <a:ext cx="3871716" cy="2082187"/>
            </a:xfrm>
            <a:prstGeom prst="rect">
              <a:avLst/>
            </a:prstGeom>
          </p:spPr>
        </p:pic>
        <p:pic>
          <p:nvPicPr>
            <p:cNvPr id="15" name="Pyra 0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24690" y="3156771"/>
              <a:ext cx="3871716" cy="2082187"/>
            </a:xfrm>
            <a:prstGeom prst="rect">
              <a:avLst/>
            </a:prstGeom>
          </p:spPr>
        </p:pic>
        <p:pic>
          <p:nvPicPr>
            <p:cNvPr id="18" name="sphynx"/>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0407" y="4669945"/>
              <a:ext cx="1017105" cy="479766"/>
            </a:xfrm>
            <a:prstGeom prst="rect">
              <a:avLst/>
            </a:prstGeom>
          </p:spPr>
        </p:pic>
        <p:pic>
          <p:nvPicPr>
            <p:cNvPr id="19" name="peebles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0083" y="5115122"/>
              <a:ext cx="660435" cy="111352"/>
            </a:xfrm>
            <a:prstGeom prst="rect">
              <a:avLst/>
            </a:prstGeom>
          </p:spPr>
        </p:pic>
        <p:pic>
          <p:nvPicPr>
            <p:cNvPr id="20" name="peebles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91837" y="5055539"/>
              <a:ext cx="658321" cy="130762"/>
            </a:xfrm>
            <a:prstGeom prst="rect">
              <a:avLst/>
            </a:prstGeom>
          </p:spPr>
        </p:pic>
      </p:grpSp>
      <p:grpSp>
        <p:nvGrpSpPr>
          <p:cNvPr id="5" name="Group 4"/>
          <p:cNvGrpSpPr/>
          <p:nvPr/>
        </p:nvGrpSpPr>
        <p:grpSpPr>
          <a:xfrm>
            <a:off x="1552685" y="2892972"/>
            <a:ext cx="6335729" cy="246221"/>
            <a:chOff x="989064" y="2892972"/>
            <a:chExt cx="6335729" cy="246221"/>
          </a:xfrm>
        </p:grpSpPr>
        <p:sp>
          <p:nvSpPr>
            <p:cNvPr id="21" name="TextBox 20"/>
            <p:cNvSpPr txBox="1"/>
            <p:nvPr/>
          </p:nvSpPr>
          <p:spPr>
            <a:xfrm>
              <a:off x="989064" y="2892972"/>
              <a:ext cx="756729" cy="246221"/>
            </a:xfrm>
            <a:prstGeom prst="rect">
              <a:avLst/>
            </a:prstGeom>
            <a:noFill/>
          </p:spPr>
          <p:txBody>
            <a:bodyPr wrap="square" rtlCol="0">
              <a:spAutoFit/>
            </a:bodyPr>
            <a:lstStyle/>
            <a:p>
              <a:r>
                <a:rPr lang="fr-CH" sz="1000" dirty="0" smtClean="0"/>
                <a:t>Questions</a:t>
              </a:r>
              <a:endParaRPr lang="en-US" sz="1000" dirty="0"/>
            </a:p>
          </p:txBody>
        </p:sp>
        <p:sp>
          <p:nvSpPr>
            <p:cNvPr id="22" name="TextBox 21"/>
            <p:cNvSpPr txBox="1"/>
            <p:nvPr/>
          </p:nvSpPr>
          <p:spPr>
            <a:xfrm>
              <a:off x="1929409" y="2892972"/>
              <a:ext cx="766593" cy="246221"/>
            </a:xfrm>
            <a:prstGeom prst="rect">
              <a:avLst/>
            </a:prstGeom>
            <a:noFill/>
          </p:spPr>
          <p:txBody>
            <a:bodyPr wrap="square" rtlCol="0">
              <a:spAutoFit/>
            </a:bodyPr>
            <a:lstStyle/>
            <a:p>
              <a:r>
                <a:rPr lang="fr-CH" sz="1000" dirty="0" smtClean="0"/>
                <a:t>Ouverture</a:t>
              </a:r>
              <a:endParaRPr lang="en-US" sz="1000" dirty="0"/>
            </a:p>
          </p:txBody>
        </p:sp>
        <p:sp>
          <p:nvSpPr>
            <p:cNvPr id="23" name="TextBox 22"/>
            <p:cNvSpPr txBox="1"/>
            <p:nvPr/>
          </p:nvSpPr>
          <p:spPr>
            <a:xfrm>
              <a:off x="2780205" y="2892972"/>
              <a:ext cx="909278" cy="246221"/>
            </a:xfrm>
            <a:prstGeom prst="rect">
              <a:avLst/>
            </a:prstGeom>
            <a:noFill/>
          </p:spPr>
          <p:txBody>
            <a:bodyPr wrap="square" rtlCol="0">
              <a:spAutoFit/>
            </a:bodyPr>
            <a:lstStyle/>
            <a:p>
              <a:r>
                <a:rPr lang="fr-CH" sz="1000" dirty="0" smtClean="0"/>
                <a:t>Introduction</a:t>
              </a:r>
              <a:endParaRPr lang="en-US" sz="1000" dirty="0"/>
            </a:p>
          </p:txBody>
        </p:sp>
        <p:sp>
          <p:nvSpPr>
            <p:cNvPr id="24" name="TextBox 23"/>
            <p:cNvSpPr txBox="1"/>
            <p:nvPr/>
          </p:nvSpPr>
          <p:spPr>
            <a:xfrm>
              <a:off x="4113385" y="2892972"/>
              <a:ext cx="1015841" cy="246221"/>
            </a:xfrm>
            <a:prstGeom prst="rect">
              <a:avLst/>
            </a:prstGeom>
            <a:noFill/>
          </p:spPr>
          <p:txBody>
            <a:bodyPr wrap="square" rtlCol="0">
              <a:spAutoFit/>
            </a:bodyPr>
            <a:lstStyle/>
            <a:p>
              <a:r>
                <a:rPr lang="fr-CH" sz="1000" dirty="0" smtClean="0"/>
                <a:t>Thème central</a:t>
              </a:r>
              <a:endParaRPr lang="en-US" sz="1000" dirty="0"/>
            </a:p>
          </p:txBody>
        </p:sp>
        <p:sp>
          <p:nvSpPr>
            <p:cNvPr id="25" name="TextBox 24"/>
            <p:cNvSpPr txBox="1"/>
            <p:nvPr/>
          </p:nvSpPr>
          <p:spPr>
            <a:xfrm>
              <a:off x="5590028" y="2892972"/>
              <a:ext cx="627196" cy="246221"/>
            </a:xfrm>
            <a:prstGeom prst="rect">
              <a:avLst/>
            </a:prstGeom>
            <a:noFill/>
          </p:spPr>
          <p:txBody>
            <a:bodyPr wrap="square" rtlCol="0">
              <a:spAutoFit/>
            </a:bodyPr>
            <a:lstStyle/>
            <a:p>
              <a:r>
                <a:rPr lang="fr-CH" sz="1000" dirty="0" smtClean="0"/>
                <a:t>Résumé</a:t>
              </a:r>
              <a:endParaRPr lang="en-US" sz="1000" dirty="0"/>
            </a:p>
          </p:txBody>
        </p:sp>
        <p:sp>
          <p:nvSpPr>
            <p:cNvPr id="26" name="TextBox 25"/>
            <p:cNvSpPr txBox="1"/>
            <p:nvPr/>
          </p:nvSpPr>
          <p:spPr>
            <a:xfrm>
              <a:off x="6504155" y="2892972"/>
              <a:ext cx="820638" cy="246221"/>
            </a:xfrm>
            <a:prstGeom prst="rect">
              <a:avLst/>
            </a:prstGeom>
            <a:noFill/>
          </p:spPr>
          <p:txBody>
            <a:bodyPr wrap="square" rtlCol="0">
              <a:spAutoFit/>
            </a:bodyPr>
            <a:lstStyle/>
            <a:p>
              <a:r>
                <a:rPr lang="fr-CH" sz="1000" dirty="0" smtClean="0"/>
                <a:t>Conclusion</a:t>
              </a:r>
              <a:endParaRPr lang="en-US" sz="1000" dirty="0"/>
            </a:p>
          </p:txBody>
        </p:sp>
      </p:grpSp>
      <p:grpSp>
        <p:nvGrpSpPr>
          <p:cNvPr id="4" name="Group 3"/>
          <p:cNvGrpSpPr/>
          <p:nvPr/>
        </p:nvGrpSpPr>
        <p:grpSpPr>
          <a:xfrm>
            <a:off x="2487786" y="2892971"/>
            <a:ext cx="4464927" cy="2359037"/>
            <a:chOff x="1924165" y="2892971"/>
            <a:chExt cx="4464927" cy="2359037"/>
          </a:xfrm>
        </p:grpSpPr>
        <p:cxnSp>
          <p:nvCxnSpPr>
            <p:cNvPr id="29" name="Straight Connector 28"/>
            <p:cNvCxnSpPr/>
            <p:nvPr/>
          </p:nvCxnSpPr>
          <p:spPr>
            <a:xfrm>
              <a:off x="3645099" y="2892971"/>
              <a:ext cx="0" cy="2359037"/>
            </a:xfrm>
            <a:prstGeom prst="line">
              <a:avLst/>
            </a:prstGeom>
            <a:ln w="38100" cap="rnd">
              <a:solidFill>
                <a:schemeClr val="accent6"/>
              </a:solidFill>
            </a:ln>
          </p:spPr>
          <p:style>
            <a:lnRef idx="1">
              <a:schemeClr val="accent6"/>
            </a:lnRef>
            <a:fillRef idx="0">
              <a:schemeClr val="accent6"/>
            </a:fillRef>
            <a:effectRef idx="0">
              <a:schemeClr val="accent6"/>
            </a:effectRef>
            <a:fontRef idx="minor">
              <a:schemeClr val="tx1"/>
            </a:fontRef>
          </p:style>
        </p:cxnSp>
        <p:cxnSp>
          <p:nvCxnSpPr>
            <p:cNvPr id="50" name="Straight Connector 49"/>
            <p:cNvCxnSpPr/>
            <p:nvPr/>
          </p:nvCxnSpPr>
          <p:spPr>
            <a:xfrm>
              <a:off x="2717054" y="2892971"/>
              <a:ext cx="0" cy="2359037"/>
            </a:xfrm>
            <a:prstGeom prst="line">
              <a:avLst/>
            </a:prstGeom>
            <a:ln w="38100" cap="rnd">
              <a:solidFill>
                <a:schemeClr val="accent6"/>
              </a:solidFill>
            </a:ln>
          </p:spPr>
          <p:style>
            <a:lnRef idx="1">
              <a:schemeClr val="accent6"/>
            </a:lnRef>
            <a:fillRef idx="0">
              <a:schemeClr val="accent6"/>
            </a:fillRef>
            <a:effectRef idx="0">
              <a:schemeClr val="accent6"/>
            </a:effectRef>
            <a:fontRef idx="minor">
              <a:schemeClr val="tx1"/>
            </a:fontRef>
          </p:style>
        </p:cxnSp>
        <p:cxnSp>
          <p:nvCxnSpPr>
            <p:cNvPr id="51" name="Straight Connector 50"/>
            <p:cNvCxnSpPr/>
            <p:nvPr/>
          </p:nvCxnSpPr>
          <p:spPr>
            <a:xfrm>
              <a:off x="5427285" y="2892971"/>
              <a:ext cx="0" cy="2359037"/>
            </a:xfrm>
            <a:prstGeom prst="line">
              <a:avLst/>
            </a:prstGeom>
            <a:ln w="38100" cap="rnd">
              <a:solidFill>
                <a:schemeClr val="accent6"/>
              </a:solidFill>
            </a:ln>
          </p:spPr>
          <p:style>
            <a:lnRef idx="1">
              <a:schemeClr val="accent6"/>
            </a:lnRef>
            <a:fillRef idx="0">
              <a:schemeClr val="accent6"/>
            </a:fillRef>
            <a:effectRef idx="0">
              <a:schemeClr val="accent6"/>
            </a:effectRef>
            <a:fontRef idx="minor">
              <a:schemeClr val="tx1"/>
            </a:fontRef>
          </p:style>
        </p:cxnSp>
        <p:cxnSp>
          <p:nvCxnSpPr>
            <p:cNvPr id="52" name="Straight Connector 51"/>
            <p:cNvCxnSpPr/>
            <p:nvPr/>
          </p:nvCxnSpPr>
          <p:spPr>
            <a:xfrm>
              <a:off x="6389092" y="2892971"/>
              <a:ext cx="0" cy="2359037"/>
            </a:xfrm>
            <a:prstGeom prst="line">
              <a:avLst/>
            </a:prstGeom>
            <a:ln w="38100" cap="rnd">
              <a:solidFill>
                <a:schemeClr val="accent6"/>
              </a:solidFill>
            </a:ln>
          </p:spPr>
          <p:style>
            <a:lnRef idx="1">
              <a:schemeClr val="accent6"/>
            </a:lnRef>
            <a:fillRef idx="0">
              <a:schemeClr val="accent6"/>
            </a:fillRef>
            <a:effectRef idx="0">
              <a:schemeClr val="accent6"/>
            </a:effectRef>
            <a:fontRef idx="minor">
              <a:schemeClr val="tx1"/>
            </a:fontRef>
          </p:style>
        </p:cxnSp>
        <p:cxnSp>
          <p:nvCxnSpPr>
            <p:cNvPr id="53" name="Straight Connector 52"/>
            <p:cNvCxnSpPr/>
            <p:nvPr/>
          </p:nvCxnSpPr>
          <p:spPr>
            <a:xfrm>
              <a:off x="1924165" y="2892971"/>
              <a:ext cx="0" cy="2359037"/>
            </a:xfrm>
            <a:prstGeom prst="line">
              <a:avLst/>
            </a:prstGeom>
            <a:ln w="38100" cap="rnd">
              <a:solidFill>
                <a:schemeClr val="accent2"/>
              </a:solidFill>
            </a:ln>
          </p:spPr>
          <p:style>
            <a:lnRef idx="1">
              <a:schemeClr val="accent6"/>
            </a:lnRef>
            <a:fillRef idx="0">
              <a:schemeClr val="accent6"/>
            </a:fillRef>
            <a:effectRef idx="0">
              <a:schemeClr val="accent6"/>
            </a:effectRef>
            <a:fontRef idx="minor">
              <a:schemeClr val="tx1"/>
            </a:fontRef>
          </p:style>
        </p:cxnSp>
      </p:grpSp>
    </p:spTree>
    <p:custDataLst>
      <p:tags r:id="rId1"/>
    </p:custDataLst>
    <p:extLst>
      <p:ext uri="{BB962C8B-B14F-4D97-AF65-F5344CB8AC3E}">
        <p14:creationId xmlns:p14="http://schemas.microsoft.com/office/powerpoint/2010/main" val="2085913284"/>
      </p:ext>
    </p:extLst>
  </p:cSld>
  <p:clrMapOvr>
    <a:masterClrMapping/>
  </p:clrMapOvr>
  <mc:AlternateContent xmlns:mc="http://schemas.openxmlformats.org/markup-compatibility/2006" xmlns:p14="http://schemas.microsoft.com/office/powerpoint/2010/main">
    <mc:Choice Requires="p14">
      <p:transition spd="med" p14:dur="700" advTm="65954">
        <p:fade/>
      </p:transition>
    </mc:Choice>
    <mc:Fallback xmlns="">
      <p:transition spd="med" advTm="659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181340" y="1022434"/>
            <a:ext cx="6442789" cy="3416320"/>
          </a:xfrm>
          <a:prstGeom prst="rect">
            <a:avLst/>
          </a:prstGeom>
          <a:noFill/>
        </p:spPr>
        <p:txBody>
          <a:bodyPr wrap="none" rtlCol="0">
            <a:spAutoFit/>
          </a:bodyPr>
          <a:lstStyle/>
          <a:p>
            <a:pPr>
              <a:lnSpc>
                <a:spcPct val="150000"/>
              </a:lnSpc>
            </a:pPr>
            <a:r>
              <a:rPr lang="fr-CH" sz="4800" dirty="0" smtClean="0"/>
              <a:t>Gérez votre temps</a:t>
            </a:r>
          </a:p>
          <a:p>
            <a:pPr>
              <a:lnSpc>
                <a:spcPct val="150000"/>
              </a:lnSpc>
            </a:pPr>
            <a:r>
              <a:rPr lang="fr-CH" sz="4800" dirty="0" smtClean="0"/>
              <a:t>Structurez votre propos</a:t>
            </a:r>
          </a:p>
          <a:p>
            <a:pPr>
              <a:lnSpc>
                <a:spcPct val="150000"/>
              </a:lnSpc>
            </a:pPr>
            <a:r>
              <a:rPr lang="fr-CH" sz="4800" dirty="0" smtClean="0"/>
              <a:t>1 image vaut...</a:t>
            </a:r>
          </a:p>
        </p:txBody>
      </p:sp>
      <p:grpSp>
        <p:nvGrpSpPr>
          <p:cNvPr id="12" name="Group 11"/>
          <p:cNvGrpSpPr/>
          <p:nvPr/>
        </p:nvGrpSpPr>
        <p:grpSpPr>
          <a:xfrm>
            <a:off x="1269619" y="2421527"/>
            <a:ext cx="673602" cy="673602"/>
            <a:chOff x="835467" y="3164656"/>
            <a:chExt cx="1878415" cy="1878415"/>
          </a:xfrm>
        </p:grpSpPr>
        <p:grpSp>
          <p:nvGrpSpPr>
            <p:cNvPr id="14" name="Group 13"/>
            <p:cNvGrpSpPr/>
            <p:nvPr/>
          </p:nvGrpSpPr>
          <p:grpSpPr>
            <a:xfrm>
              <a:off x="835467" y="3164656"/>
              <a:ext cx="1878415" cy="1878415"/>
              <a:chOff x="3461222" y="3466659"/>
              <a:chExt cx="1878415" cy="1878415"/>
            </a:xfrm>
          </p:grpSpPr>
          <p:sp>
            <p:nvSpPr>
              <p:cNvPr id="17" name="Oval 16"/>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2669" y="3350249"/>
              <a:ext cx="1524010" cy="1524010"/>
            </a:xfrm>
            <a:prstGeom prst="rect">
              <a:avLst/>
            </a:prstGeom>
          </p:spPr>
        </p:pic>
        <p:sp>
          <p:nvSpPr>
            <p:cNvPr id="16" name="Oval 15"/>
            <p:cNvSpPr/>
            <p:nvPr/>
          </p:nvSpPr>
          <p:spPr>
            <a:xfrm>
              <a:off x="1368670" y="3381140"/>
              <a:ext cx="812005" cy="405049"/>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1269619" y="1318935"/>
            <a:ext cx="673602" cy="673602"/>
            <a:chOff x="7061496" y="3087579"/>
            <a:chExt cx="1878415" cy="1878415"/>
          </a:xfrm>
        </p:grpSpPr>
        <p:grpSp>
          <p:nvGrpSpPr>
            <p:cNvPr id="21" name="Group 20"/>
            <p:cNvGrpSpPr/>
            <p:nvPr/>
          </p:nvGrpSpPr>
          <p:grpSpPr>
            <a:xfrm>
              <a:off x="7061496" y="3087579"/>
              <a:ext cx="1878415" cy="1878415"/>
              <a:chOff x="3461222" y="3466659"/>
              <a:chExt cx="1878415" cy="1878415"/>
            </a:xfrm>
          </p:grpSpPr>
          <p:sp>
            <p:nvSpPr>
              <p:cNvPr id="24" name="Oval 23"/>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8698" y="3273172"/>
              <a:ext cx="1524010" cy="1524010"/>
            </a:xfrm>
            <a:prstGeom prst="rect">
              <a:avLst/>
            </a:prstGeom>
          </p:spPr>
        </p:pic>
        <p:sp>
          <p:nvSpPr>
            <p:cNvPr id="23" name="Oval 22"/>
            <p:cNvSpPr/>
            <p:nvPr/>
          </p:nvSpPr>
          <p:spPr>
            <a:xfrm>
              <a:off x="7594700" y="3381140"/>
              <a:ext cx="812005" cy="405049"/>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p:cNvGrpSpPr/>
          <p:nvPr/>
        </p:nvGrpSpPr>
        <p:grpSpPr>
          <a:xfrm>
            <a:off x="1269619" y="3524118"/>
            <a:ext cx="673602" cy="673602"/>
            <a:chOff x="445566" y="3931040"/>
            <a:chExt cx="673602" cy="673602"/>
          </a:xfrm>
        </p:grpSpPr>
        <p:grpSp>
          <p:nvGrpSpPr>
            <p:cNvPr id="49" name="Group 48"/>
            <p:cNvGrpSpPr/>
            <p:nvPr/>
          </p:nvGrpSpPr>
          <p:grpSpPr>
            <a:xfrm>
              <a:off x="445566" y="3931040"/>
              <a:ext cx="673602" cy="673602"/>
              <a:chOff x="3461222" y="3466659"/>
              <a:chExt cx="1878415" cy="1878415"/>
            </a:xfrm>
          </p:grpSpPr>
          <p:sp>
            <p:nvSpPr>
              <p:cNvPr id="52" name="Oval 51"/>
              <p:cNvSpPr/>
              <p:nvPr/>
            </p:nvSpPr>
            <p:spPr>
              <a:xfrm>
                <a:off x="3461222" y="3466659"/>
                <a:ext cx="1878415" cy="1878415"/>
              </a:xfrm>
              <a:prstGeom prst="ellipse">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3499759" y="3505196"/>
                <a:ext cx="1801340" cy="1801340"/>
              </a:xfrm>
              <a:prstGeom prst="ellipse">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3609300" y="3614737"/>
                <a:ext cx="1582258" cy="1582258"/>
              </a:xfrm>
              <a:prstGeom prst="ellipse">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0" name="Picture 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9111" y="3997594"/>
              <a:ext cx="546512" cy="546512"/>
            </a:xfrm>
            <a:prstGeom prst="rect">
              <a:avLst/>
            </a:prstGeom>
          </p:spPr>
        </p:pic>
        <p:sp>
          <p:nvSpPr>
            <p:cNvPr id="51" name="Oval 50"/>
            <p:cNvSpPr/>
            <p:nvPr/>
          </p:nvSpPr>
          <p:spPr>
            <a:xfrm>
              <a:off x="636774" y="4036311"/>
              <a:ext cx="291186" cy="145251"/>
            </a:xfrm>
            <a:prstGeom prst="ellipse">
              <a:avLst/>
            </a:prstGeom>
            <a:gradFill>
              <a:gsLst>
                <a:gs pos="0">
                  <a:schemeClr val="bg1">
                    <a:alpha val="80000"/>
                  </a:schemeClr>
                </a:gs>
                <a:gs pos="100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641114445"/>
      </p:ext>
    </p:extLst>
  </p:cSld>
  <p:clrMapOvr>
    <a:masterClrMapping/>
  </p:clrMapOvr>
  <mc:AlternateContent xmlns:mc="http://schemas.openxmlformats.org/markup-compatibility/2006" xmlns:p14="http://schemas.microsoft.com/office/powerpoint/2010/main">
    <mc:Choice Requires="p14">
      <p:transition spd="med" p14:dur="700" advTm="41128">
        <p:fade/>
      </p:transition>
    </mc:Choice>
    <mc:Fallback xmlns="">
      <p:transition spd="med" advTm="411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250" fill="hold"/>
                                        <p:tgtEl>
                                          <p:spTgt spid="20"/>
                                        </p:tgtEl>
                                        <p:attrNameLst>
                                          <p:attrName>ppt_w</p:attrName>
                                        </p:attrNameLst>
                                      </p:cBhvr>
                                      <p:tavLst>
                                        <p:tav tm="0">
                                          <p:val>
                                            <p:fltVal val="0"/>
                                          </p:val>
                                        </p:tav>
                                        <p:tav tm="100000">
                                          <p:val>
                                            <p:strVal val="#ppt_w"/>
                                          </p:val>
                                        </p:tav>
                                      </p:tavLst>
                                    </p:anim>
                                    <p:anim calcmode="lin" valueType="num">
                                      <p:cBhvr>
                                        <p:cTn id="8" dur="250" fill="hold"/>
                                        <p:tgtEl>
                                          <p:spTgt spid="20"/>
                                        </p:tgtEl>
                                        <p:attrNameLst>
                                          <p:attrName>ppt_h</p:attrName>
                                        </p:attrNameLst>
                                      </p:cBhvr>
                                      <p:tavLst>
                                        <p:tav tm="0">
                                          <p:val>
                                            <p:fltVal val="0"/>
                                          </p:val>
                                        </p:tav>
                                        <p:tav tm="100000">
                                          <p:val>
                                            <p:strVal val="#ppt_h"/>
                                          </p:val>
                                        </p:tav>
                                      </p:tavLst>
                                    </p:anim>
                                    <p:animEffect transition="in" filter="fade">
                                      <p:cBhvr>
                                        <p:cTn id="9" dur="250"/>
                                        <p:tgtEl>
                                          <p:spTgt spid="20"/>
                                        </p:tgtEl>
                                      </p:cBhvr>
                                    </p:animEffect>
                                  </p:childTnLst>
                                </p:cTn>
                              </p:par>
                            </p:childTnLst>
                          </p:cTn>
                        </p:par>
                        <p:par>
                          <p:cTn id="10" fill="hold">
                            <p:stCondLst>
                              <p:cond delay="250"/>
                            </p:stCondLst>
                            <p:childTnLst>
                              <p:par>
                                <p:cTn id="11" presetID="10" presetClass="entr" presetSubtype="0" fill="hold" grpId="0" nodeType="after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250" fill="hold"/>
                                        <p:tgtEl>
                                          <p:spTgt spid="12"/>
                                        </p:tgtEl>
                                        <p:attrNameLst>
                                          <p:attrName>ppt_w</p:attrName>
                                        </p:attrNameLst>
                                      </p:cBhvr>
                                      <p:tavLst>
                                        <p:tav tm="0">
                                          <p:val>
                                            <p:fltVal val="0"/>
                                          </p:val>
                                        </p:tav>
                                        <p:tav tm="100000">
                                          <p:val>
                                            <p:strVal val="#ppt_w"/>
                                          </p:val>
                                        </p:tav>
                                      </p:tavLst>
                                    </p:anim>
                                    <p:anim calcmode="lin" valueType="num">
                                      <p:cBhvr>
                                        <p:cTn id="19" dur="250" fill="hold"/>
                                        <p:tgtEl>
                                          <p:spTgt spid="12"/>
                                        </p:tgtEl>
                                        <p:attrNameLst>
                                          <p:attrName>ppt_h</p:attrName>
                                        </p:attrNameLst>
                                      </p:cBhvr>
                                      <p:tavLst>
                                        <p:tav tm="0">
                                          <p:val>
                                            <p:fltVal val="0"/>
                                          </p:val>
                                        </p:tav>
                                        <p:tav tm="100000">
                                          <p:val>
                                            <p:strVal val="#ppt_h"/>
                                          </p:val>
                                        </p:tav>
                                      </p:tavLst>
                                    </p:anim>
                                    <p:animEffect transition="in" filter="fade">
                                      <p:cBhvr>
                                        <p:cTn id="20" dur="250"/>
                                        <p:tgtEl>
                                          <p:spTgt spid="12"/>
                                        </p:tgtEl>
                                      </p:cBhvr>
                                    </p:animEffect>
                                  </p:childTnLst>
                                </p:cTn>
                              </p:par>
                            </p:childTnLst>
                          </p:cTn>
                        </p:par>
                        <p:par>
                          <p:cTn id="21" fill="hold">
                            <p:stCondLst>
                              <p:cond delay="250"/>
                            </p:stCondLst>
                            <p:childTnLst>
                              <p:par>
                                <p:cTn id="22" presetID="10" presetClass="entr" presetSubtype="0" fill="hold" grpId="0" nodeType="after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fade">
                                      <p:cBhvr>
                                        <p:cTn id="24" dur="500"/>
                                        <p:tgtEl>
                                          <p:spTgt spid="10">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250" fill="hold"/>
                                        <p:tgtEl>
                                          <p:spTgt spid="2"/>
                                        </p:tgtEl>
                                        <p:attrNameLst>
                                          <p:attrName>ppt_w</p:attrName>
                                        </p:attrNameLst>
                                      </p:cBhvr>
                                      <p:tavLst>
                                        <p:tav tm="0">
                                          <p:val>
                                            <p:fltVal val="0"/>
                                          </p:val>
                                        </p:tav>
                                        <p:tav tm="100000">
                                          <p:val>
                                            <p:strVal val="#ppt_w"/>
                                          </p:val>
                                        </p:tav>
                                      </p:tavLst>
                                    </p:anim>
                                    <p:anim calcmode="lin" valueType="num">
                                      <p:cBhvr>
                                        <p:cTn id="30" dur="250" fill="hold"/>
                                        <p:tgtEl>
                                          <p:spTgt spid="2"/>
                                        </p:tgtEl>
                                        <p:attrNameLst>
                                          <p:attrName>ppt_h</p:attrName>
                                        </p:attrNameLst>
                                      </p:cBhvr>
                                      <p:tavLst>
                                        <p:tav tm="0">
                                          <p:val>
                                            <p:fltVal val="0"/>
                                          </p:val>
                                        </p:tav>
                                        <p:tav tm="100000">
                                          <p:val>
                                            <p:strVal val="#ppt_h"/>
                                          </p:val>
                                        </p:tav>
                                      </p:tavLst>
                                    </p:anim>
                                    <p:animEffect transition="in" filter="fade">
                                      <p:cBhvr>
                                        <p:cTn id="31" dur="250"/>
                                        <p:tgtEl>
                                          <p:spTgt spid="2"/>
                                        </p:tgtEl>
                                      </p:cBhvr>
                                    </p:animEffect>
                                  </p:childTnLst>
                                </p:cTn>
                              </p:par>
                            </p:childTnLst>
                          </p:cTn>
                        </p:par>
                        <p:par>
                          <p:cTn id="32" fill="hold">
                            <p:stCondLst>
                              <p:cond delay="250"/>
                            </p:stCondLst>
                            <p:childTnLst>
                              <p:par>
                                <p:cTn id="33" presetID="10" presetClass="entr" presetSubtype="0" fill="hold" grpId="0" nodeType="afterEffect">
                                  <p:stCondLst>
                                    <p:cond delay="0"/>
                                  </p:stCondLst>
                                  <p:childTnLst>
                                    <p:set>
                                      <p:cBhvr>
                                        <p:cTn id="34" dur="1" fill="hold">
                                          <p:stCondLst>
                                            <p:cond delay="0"/>
                                          </p:stCondLst>
                                        </p:cTn>
                                        <p:tgtEl>
                                          <p:spTgt spid="10">
                                            <p:txEl>
                                              <p:pRg st="2" end="2"/>
                                            </p:txEl>
                                          </p:spTgt>
                                        </p:tgtEl>
                                        <p:attrNameLst>
                                          <p:attrName>style.visibility</p:attrName>
                                        </p:attrNameLst>
                                      </p:cBhvr>
                                      <p:to>
                                        <p:strVal val="visible"/>
                                      </p:to>
                                    </p:set>
                                    <p:animEffect transition="in" filter="fade">
                                      <p:cBhvr>
                                        <p:cTn id="35"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64749" y="2093314"/>
            <a:ext cx="8014502" cy="2642986"/>
            <a:chOff x="564749" y="2093314"/>
            <a:chExt cx="8014502" cy="2642985"/>
          </a:xfrm>
        </p:grpSpPr>
        <p:sp>
          <p:nvSpPr>
            <p:cNvPr id="17" name="TextBox 16"/>
            <p:cNvSpPr txBox="1"/>
            <p:nvPr/>
          </p:nvSpPr>
          <p:spPr>
            <a:xfrm>
              <a:off x="564749" y="3812969"/>
              <a:ext cx="8014502" cy="923330"/>
            </a:xfrm>
            <a:prstGeom prst="rect">
              <a:avLst/>
            </a:prstGeom>
            <a:noFill/>
          </p:spPr>
          <p:txBody>
            <a:bodyPr wrap="none" rtlCol="0">
              <a:spAutoFit/>
            </a:bodyPr>
            <a:lstStyle/>
            <a:p>
              <a:pPr algn="ctr"/>
              <a:r>
                <a:rPr lang="fr-CH" sz="5400" b="1" dirty="0" smtClean="0">
                  <a:solidFill>
                    <a:schemeClr val="bg1">
                      <a:lumMod val="95000"/>
                    </a:schemeClr>
                  </a:solidFill>
                </a:rPr>
                <a:t>Répétez, répétez, répétez</a:t>
              </a:r>
            </a:p>
          </p:txBody>
        </p:sp>
        <p:sp>
          <p:nvSpPr>
            <p:cNvPr id="18" name="TextBox 17"/>
            <p:cNvSpPr txBox="1"/>
            <p:nvPr/>
          </p:nvSpPr>
          <p:spPr>
            <a:xfrm>
              <a:off x="564749" y="3239750"/>
              <a:ext cx="8014502" cy="923330"/>
            </a:xfrm>
            <a:prstGeom prst="rect">
              <a:avLst/>
            </a:prstGeom>
            <a:noFill/>
          </p:spPr>
          <p:txBody>
            <a:bodyPr wrap="none" rtlCol="0">
              <a:spAutoFit/>
            </a:bodyPr>
            <a:lstStyle/>
            <a:p>
              <a:pPr algn="ctr"/>
              <a:r>
                <a:rPr lang="fr-CH" sz="5400" b="1" dirty="0" smtClean="0">
                  <a:solidFill>
                    <a:schemeClr val="bg1">
                      <a:lumMod val="85000"/>
                    </a:schemeClr>
                  </a:solidFill>
                </a:rPr>
                <a:t>Répétez, répétez, répétez</a:t>
              </a:r>
            </a:p>
          </p:txBody>
        </p:sp>
        <p:sp>
          <p:nvSpPr>
            <p:cNvPr id="19" name="TextBox 18"/>
            <p:cNvSpPr txBox="1"/>
            <p:nvPr/>
          </p:nvSpPr>
          <p:spPr>
            <a:xfrm>
              <a:off x="564749" y="2666532"/>
              <a:ext cx="8014502" cy="923330"/>
            </a:xfrm>
            <a:prstGeom prst="rect">
              <a:avLst/>
            </a:prstGeom>
            <a:noFill/>
          </p:spPr>
          <p:txBody>
            <a:bodyPr wrap="none" rtlCol="0">
              <a:spAutoFit/>
            </a:bodyPr>
            <a:lstStyle/>
            <a:p>
              <a:pPr algn="ctr"/>
              <a:r>
                <a:rPr lang="fr-CH" sz="5400" b="1" dirty="0" smtClean="0">
                  <a:solidFill>
                    <a:schemeClr val="bg1">
                      <a:lumMod val="65000"/>
                    </a:schemeClr>
                  </a:solidFill>
                </a:rPr>
                <a:t>Répétez, répétez, répétez</a:t>
              </a:r>
            </a:p>
          </p:txBody>
        </p:sp>
        <p:sp>
          <p:nvSpPr>
            <p:cNvPr id="20" name="TextBox 19"/>
            <p:cNvSpPr txBox="1"/>
            <p:nvPr/>
          </p:nvSpPr>
          <p:spPr>
            <a:xfrm>
              <a:off x="564749" y="2093314"/>
              <a:ext cx="8014502" cy="923330"/>
            </a:xfrm>
            <a:prstGeom prst="rect">
              <a:avLst/>
            </a:prstGeom>
            <a:noFill/>
          </p:spPr>
          <p:txBody>
            <a:bodyPr wrap="none" rtlCol="0">
              <a:spAutoFit/>
            </a:bodyPr>
            <a:lstStyle/>
            <a:p>
              <a:pPr algn="ctr"/>
              <a:r>
                <a:rPr lang="fr-CH" sz="5400" b="1" dirty="0" smtClean="0">
                  <a:solidFill>
                    <a:schemeClr val="tx1">
                      <a:lumMod val="50000"/>
                      <a:lumOff val="50000"/>
                    </a:schemeClr>
                  </a:solidFill>
                </a:rPr>
                <a:t>Répétez, répétez, répétez</a:t>
              </a:r>
            </a:p>
          </p:txBody>
        </p:sp>
      </p:grpSp>
      <p:sp>
        <p:nvSpPr>
          <p:cNvPr id="21" name="TextBox 20"/>
          <p:cNvSpPr txBox="1"/>
          <p:nvPr/>
        </p:nvSpPr>
        <p:spPr>
          <a:xfrm>
            <a:off x="564749" y="1520096"/>
            <a:ext cx="8014502" cy="923330"/>
          </a:xfrm>
          <a:prstGeom prst="rect">
            <a:avLst/>
          </a:prstGeom>
          <a:noFill/>
        </p:spPr>
        <p:txBody>
          <a:bodyPr wrap="none" rtlCol="0">
            <a:spAutoFit/>
          </a:bodyPr>
          <a:lstStyle/>
          <a:p>
            <a:pPr algn="ctr"/>
            <a:r>
              <a:rPr lang="fr-CH" sz="5400" b="1" dirty="0" smtClean="0"/>
              <a:t>Répétez, répétez, répétez</a:t>
            </a:r>
          </a:p>
        </p:txBody>
      </p:sp>
    </p:spTree>
    <p:extLst>
      <p:ext uri="{BB962C8B-B14F-4D97-AF65-F5344CB8AC3E}">
        <p14:creationId xmlns:p14="http://schemas.microsoft.com/office/powerpoint/2010/main" val="789050177"/>
      </p:ext>
    </p:extLst>
  </p:cSld>
  <p:clrMapOvr>
    <a:masterClrMapping/>
  </p:clrMapOvr>
  <mc:AlternateContent xmlns:mc="http://schemas.openxmlformats.org/markup-compatibility/2006" xmlns:p14="http://schemas.microsoft.com/office/powerpoint/2010/main">
    <mc:Choice Requires="p14">
      <p:transition spd="med" p14:dur="700" advTm="47244">
        <p:fade/>
      </p:transition>
    </mc:Choice>
    <mc:Fallback xmlns="">
      <p:transition spd="med" advTm="472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9144000" cy="952500"/>
          </a:xfrm>
        </p:spPr>
        <p:txBody>
          <a:bodyPr/>
          <a:lstStyle/>
          <a:p>
            <a:r>
              <a:rPr lang="fr-CH" dirty="0" smtClean="0"/>
              <a:t>Sources</a:t>
            </a:r>
            <a:endParaRPr lang="fr-CH" dirty="0"/>
          </a:p>
        </p:txBody>
      </p:sp>
      <p:sp>
        <p:nvSpPr>
          <p:cNvPr id="12" name="TextBox 11"/>
          <p:cNvSpPr txBox="1"/>
          <p:nvPr/>
        </p:nvSpPr>
        <p:spPr>
          <a:xfrm>
            <a:off x="926373" y="1172689"/>
            <a:ext cx="5558403" cy="2139047"/>
          </a:xfrm>
          <a:prstGeom prst="rect">
            <a:avLst/>
          </a:prstGeom>
          <a:noFill/>
        </p:spPr>
        <p:txBody>
          <a:bodyPr wrap="square" rtlCol="0">
            <a:spAutoFit/>
          </a:bodyPr>
          <a:lstStyle/>
          <a:p>
            <a:pPr>
              <a:spcAft>
                <a:spcPts val="600"/>
              </a:spcAft>
            </a:pPr>
            <a:r>
              <a:rPr lang="en-US" dirty="0"/>
              <a:t>Presentation </a:t>
            </a:r>
            <a:r>
              <a:rPr lang="en-US" dirty="0" smtClean="0"/>
              <a:t>Zen, Garr Reynolds</a:t>
            </a:r>
          </a:p>
          <a:p>
            <a:pPr>
              <a:spcAft>
                <a:spcPts val="600"/>
              </a:spcAft>
            </a:pPr>
            <a:r>
              <a:rPr lang="en-US" dirty="0" err="1" smtClean="0"/>
              <a:t>slide:ology</a:t>
            </a:r>
            <a:r>
              <a:rPr lang="en-US" dirty="0" smtClean="0"/>
              <a:t>, Nancy Duarte</a:t>
            </a:r>
          </a:p>
          <a:p>
            <a:pPr>
              <a:spcAft>
                <a:spcPts val="600"/>
              </a:spcAft>
            </a:pPr>
            <a:r>
              <a:rPr lang="en-US" dirty="0" smtClean="0"/>
              <a:t>beyond bullet points, Cliff Atkinson</a:t>
            </a:r>
          </a:p>
          <a:p>
            <a:pPr>
              <a:spcAft>
                <a:spcPts val="600"/>
              </a:spcAft>
            </a:pPr>
            <a:r>
              <a:rPr lang="en-US" dirty="0" err="1"/>
              <a:t>Convaincre</a:t>
            </a:r>
            <a:r>
              <a:rPr lang="en-US" dirty="0"/>
              <a:t> en </a:t>
            </a:r>
            <a:r>
              <a:rPr lang="en-US" dirty="0" err="1"/>
              <a:t>deux</a:t>
            </a:r>
            <a:r>
              <a:rPr lang="en-US" dirty="0"/>
              <a:t> coups de crayon, Dan Roam</a:t>
            </a:r>
          </a:p>
          <a:p>
            <a:pPr>
              <a:spcAft>
                <a:spcPts val="600"/>
              </a:spcAft>
            </a:pPr>
            <a:r>
              <a:rPr lang="en-US" dirty="0" smtClean="0"/>
              <a:t>Now you see it, Stephen Few</a:t>
            </a:r>
          </a:p>
          <a:p>
            <a:pPr>
              <a:spcAft>
                <a:spcPts val="600"/>
              </a:spcAft>
            </a:pPr>
            <a:endParaRPr lang="en-US" dirty="0"/>
          </a:p>
        </p:txBody>
      </p:sp>
      <p:grpSp>
        <p:nvGrpSpPr>
          <p:cNvPr id="13" name="Group 12"/>
          <p:cNvGrpSpPr/>
          <p:nvPr/>
        </p:nvGrpSpPr>
        <p:grpSpPr>
          <a:xfrm>
            <a:off x="1016493" y="2991548"/>
            <a:ext cx="7111014" cy="1340794"/>
            <a:chOff x="1393498" y="3161489"/>
            <a:chExt cx="7111014" cy="1340794"/>
          </a:xfrm>
        </p:grpSpPr>
        <p:pic>
          <p:nvPicPr>
            <p:cNvPr id="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87867" y="3161491"/>
              <a:ext cx="1016645" cy="1340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3498" y="3161490"/>
              <a:ext cx="1108412" cy="1340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00720" y="3161491"/>
              <a:ext cx="1343034" cy="1340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48265" y="3161491"/>
              <a:ext cx="1340792" cy="1340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42564" y="3161489"/>
              <a:ext cx="1106891" cy="1340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9" name="Picture 13" descr="http://le-capital-humain.net/blog-moodle/wp-content/uploads/2011/09/ted_logo.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1103" y="4447920"/>
            <a:ext cx="1814300" cy="955532"/>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423715" y="4965012"/>
            <a:ext cx="3557128" cy="369332"/>
          </a:xfrm>
          <a:prstGeom prst="rect">
            <a:avLst/>
          </a:prstGeom>
          <a:noFill/>
        </p:spPr>
        <p:txBody>
          <a:bodyPr wrap="square" rtlCol="0">
            <a:spAutoFit/>
          </a:bodyPr>
          <a:lstStyle>
            <a:defPPr>
              <a:defRPr lang="en-US"/>
            </a:defPPr>
            <a:lvl1pPr>
              <a:spcAft>
                <a:spcPts val="600"/>
              </a:spcAft>
            </a:lvl1pPr>
          </a:lstStyle>
          <a:p>
            <a:r>
              <a:rPr lang="en-US" dirty="0"/>
              <a:t>Technology, Entertainment, Design</a:t>
            </a:r>
          </a:p>
        </p:txBody>
      </p:sp>
      <p:pic>
        <p:nvPicPr>
          <p:cNvPr id="1026" name="Picture 2" descr="http://ecx.images-amazon.com/images/I/61CEa%2BWHDGL._SL500_AA300_.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71260" y="2991550"/>
            <a:ext cx="1340792" cy="1340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859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9144000" cy="952500"/>
          </a:xfrm>
        </p:spPr>
        <p:txBody>
          <a:bodyPr/>
          <a:lstStyle/>
          <a:p>
            <a:r>
              <a:rPr lang="fr-CH" dirty="0" smtClean="0"/>
              <a:t>Et enfin…</a:t>
            </a:r>
            <a:endParaRPr lang="fr-CH" dirty="0"/>
          </a:p>
        </p:txBody>
      </p:sp>
      <p:sp>
        <p:nvSpPr>
          <p:cNvPr id="3" name="TextBox 2"/>
          <p:cNvSpPr txBox="1"/>
          <p:nvPr/>
        </p:nvSpPr>
        <p:spPr>
          <a:xfrm>
            <a:off x="1291904" y="2534335"/>
            <a:ext cx="6560194" cy="954107"/>
          </a:xfrm>
          <a:prstGeom prst="rect">
            <a:avLst/>
          </a:prstGeom>
          <a:noFill/>
        </p:spPr>
        <p:txBody>
          <a:bodyPr wrap="none" rtlCol="0">
            <a:spAutoFit/>
          </a:bodyPr>
          <a:lstStyle/>
          <a:p>
            <a:pPr algn="ctr"/>
            <a:r>
              <a:rPr lang="fr-CH" sz="2800" dirty="0" smtClean="0"/>
              <a:t>Ne donnez jamais une présentation </a:t>
            </a:r>
          </a:p>
          <a:p>
            <a:pPr algn="ctr"/>
            <a:r>
              <a:rPr lang="fr-CH" sz="2800" dirty="0" smtClean="0"/>
              <a:t>à laquelle vous n’auriez pas envie d’assister</a:t>
            </a:r>
            <a:endParaRPr lang="fr-CH" sz="2800" dirty="0"/>
          </a:p>
        </p:txBody>
      </p:sp>
    </p:spTree>
    <p:extLst>
      <p:ext uri="{BB962C8B-B14F-4D97-AF65-F5344CB8AC3E}">
        <p14:creationId xmlns:p14="http://schemas.microsoft.com/office/powerpoint/2010/main" val="2190175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676459" y="1492092"/>
            <a:ext cx="5791142" cy="2277692"/>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a:off x="1739119" y="1555979"/>
            <a:ext cx="5665825" cy="2149910"/>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1887045" y="1712262"/>
            <a:ext cx="5369966" cy="1837347"/>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1944800" y="1743306"/>
            <a:ext cx="5254469" cy="1775256"/>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1944797" y="1743306"/>
            <a:ext cx="5254469" cy="1775256"/>
          </a:xfrm>
          <a:prstGeom prst="roundRect">
            <a:avLst/>
          </a:prstGeom>
          <a:solidFill>
            <a:schemeClr val="tx1"/>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2142718" y="1782172"/>
            <a:ext cx="4858637" cy="381487"/>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766779" y="2146086"/>
            <a:ext cx="3610539" cy="923330"/>
          </a:xfrm>
          <a:prstGeom prst="rect">
            <a:avLst/>
          </a:prstGeom>
          <a:noFill/>
        </p:spPr>
        <p:txBody>
          <a:bodyPr wrap="none" rtlCol="0">
            <a:spAutoFit/>
          </a:bodyPr>
          <a:lstStyle/>
          <a:p>
            <a:pPr algn="ctr"/>
            <a:r>
              <a:rPr lang="fr-CH" sz="5400" b="1" dirty="0" smtClean="0">
                <a:solidFill>
                  <a:schemeClr val="bg1"/>
                </a:solidFill>
                <a:effectLst>
                  <a:outerShdw blurRad="50800" dist="38100" dir="5400000" algn="t" rotWithShape="0">
                    <a:prstClr val="black">
                      <a:alpha val="40000"/>
                    </a:prstClr>
                  </a:outerShdw>
                </a:effectLst>
              </a:rPr>
              <a:t>Questions?</a:t>
            </a:r>
            <a:endParaRPr lang="en-US" sz="5400" b="1" dirty="0">
              <a:solidFill>
                <a:schemeClr val="bg1"/>
              </a:solidFill>
              <a:effectLst>
                <a:outerShdw blurRad="50800" dist="38100" dir="5400000" algn="t" rotWithShape="0">
                  <a:prstClr val="black">
                    <a:alpha val="40000"/>
                  </a:prstClr>
                </a:outerShdw>
              </a:effectLst>
            </a:endParaRPr>
          </a:p>
        </p:txBody>
      </p:sp>
    </p:spTree>
    <p:extLst>
      <p:ext uri="{BB962C8B-B14F-4D97-AF65-F5344CB8AC3E}">
        <p14:creationId xmlns:p14="http://schemas.microsoft.com/office/powerpoint/2010/main" val="2464750398"/>
      </p:ext>
    </p:extLst>
  </p:cSld>
  <p:clrMapOvr>
    <a:masterClrMapping/>
  </p:clrMapOvr>
  <mc:AlternateContent xmlns:mc="http://schemas.openxmlformats.org/markup-compatibility/2006" xmlns:p14="http://schemas.microsoft.com/office/powerpoint/2010/main">
    <mc:Choice Requires="p14">
      <p:transition spd="med" p14:dur="700" advTm="57336">
        <p:fade/>
      </p:transition>
    </mc:Choice>
    <mc:Fallback xmlns="">
      <p:transition spd="med" advTm="57336">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564458" y="509781"/>
            <a:ext cx="4015137" cy="4708981"/>
          </a:xfrm>
          <a:prstGeom prst="rect">
            <a:avLst/>
          </a:prstGeom>
          <a:noFill/>
        </p:spPr>
        <p:txBody>
          <a:bodyPr wrap="none" rtlCol="0">
            <a:spAutoFit/>
          </a:bodyPr>
          <a:lstStyle/>
          <a:p>
            <a:pPr algn="ctr"/>
            <a:r>
              <a:rPr lang="fr-CH" sz="6000" b="1" dirty="0" smtClean="0"/>
              <a:t>Motiver</a:t>
            </a:r>
          </a:p>
          <a:p>
            <a:pPr algn="ctr"/>
            <a:r>
              <a:rPr lang="fr-CH" sz="6000" b="1" dirty="0" smtClean="0"/>
              <a:t>Enseigner</a:t>
            </a:r>
          </a:p>
          <a:p>
            <a:pPr algn="ctr"/>
            <a:r>
              <a:rPr lang="fr-CH" sz="6000" b="1" dirty="0"/>
              <a:t>Distraire</a:t>
            </a:r>
          </a:p>
          <a:p>
            <a:pPr algn="ctr"/>
            <a:r>
              <a:rPr lang="fr-CH" sz="6000" b="1" dirty="0"/>
              <a:t>Informer</a:t>
            </a:r>
            <a:endParaRPr lang="fr-CH" sz="6000" b="1" dirty="0" smtClean="0"/>
          </a:p>
          <a:p>
            <a:pPr algn="ctr"/>
            <a:r>
              <a:rPr lang="fr-CH" sz="6000" b="1" dirty="0" smtClean="0"/>
              <a:t>Convaincre</a:t>
            </a:r>
          </a:p>
        </p:txBody>
      </p:sp>
    </p:spTree>
    <p:custDataLst>
      <p:tags r:id="rId1"/>
    </p:custDataLst>
    <p:extLst>
      <p:ext uri="{BB962C8B-B14F-4D97-AF65-F5344CB8AC3E}">
        <p14:creationId xmlns:p14="http://schemas.microsoft.com/office/powerpoint/2010/main" val="2148868584"/>
      </p:ext>
    </p:extLst>
  </p:cSld>
  <p:clrMapOvr>
    <a:masterClrMapping/>
  </p:clrMapOvr>
  <mc:AlternateContent xmlns:mc="http://schemas.openxmlformats.org/markup-compatibility/2006" xmlns:p14="http://schemas.microsoft.com/office/powerpoint/2010/main">
    <mc:Choice Requires="p14">
      <p:transition spd="med" p14:dur="700" advTm="38448">
        <p:fade/>
      </p:transition>
    </mc:Choice>
    <mc:Fallback xmlns="">
      <p:transition spd="med" advTm="3844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67788" y="334355"/>
            <a:ext cx="6608476" cy="769441"/>
          </a:xfrm>
          <a:prstGeom prst="rect">
            <a:avLst/>
          </a:prstGeom>
          <a:noFill/>
        </p:spPr>
        <p:txBody>
          <a:bodyPr wrap="none" rtlCol="0">
            <a:spAutoFit/>
          </a:bodyPr>
          <a:lstStyle/>
          <a:p>
            <a:pPr algn="ctr"/>
            <a:r>
              <a:rPr lang="fr-CH" sz="4400" dirty="0" smtClean="0"/>
              <a:t>2 critères garants du succès</a:t>
            </a:r>
            <a:endParaRPr lang="en-US" sz="4400" dirty="0"/>
          </a:p>
        </p:txBody>
      </p:sp>
      <p:sp>
        <p:nvSpPr>
          <p:cNvPr id="8" name="TextBox 7"/>
          <p:cNvSpPr txBox="1"/>
          <p:nvPr/>
        </p:nvSpPr>
        <p:spPr>
          <a:xfrm>
            <a:off x="2873869" y="2083440"/>
            <a:ext cx="3396314" cy="1015663"/>
          </a:xfrm>
          <a:prstGeom prst="rect">
            <a:avLst/>
          </a:prstGeom>
          <a:noFill/>
        </p:spPr>
        <p:txBody>
          <a:bodyPr wrap="none" rtlCol="0">
            <a:spAutoFit/>
          </a:bodyPr>
          <a:lstStyle/>
          <a:p>
            <a:pPr algn="ctr"/>
            <a:r>
              <a:rPr lang="fr-CH" sz="6000" b="1" dirty="0" smtClean="0"/>
              <a:t>Audience</a:t>
            </a:r>
          </a:p>
        </p:txBody>
      </p:sp>
      <p:sp>
        <p:nvSpPr>
          <p:cNvPr id="9" name="TextBox 8"/>
          <p:cNvSpPr txBox="1"/>
          <p:nvPr/>
        </p:nvSpPr>
        <p:spPr>
          <a:xfrm>
            <a:off x="3100214" y="3063384"/>
            <a:ext cx="2943626" cy="1015663"/>
          </a:xfrm>
          <a:prstGeom prst="rect">
            <a:avLst/>
          </a:prstGeom>
          <a:noFill/>
        </p:spPr>
        <p:txBody>
          <a:bodyPr wrap="none" rtlCol="0">
            <a:spAutoFit/>
          </a:bodyPr>
          <a:lstStyle/>
          <a:p>
            <a:pPr algn="ctr"/>
            <a:r>
              <a:rPr lang="fr-CH" sz="6000" b="1" dirty="0" smtClean="0"/>
              <a:t>Objectif</a:t>
            </a:r>
          </a:p>
        </p:txBody>
      </p:sp>
    </p:spTree>
    <p:custDataLst>
      <p:tags r:id="rId1"/>
    </p:custDataLst>
    <p:extLst>
      <p:ext uri="{BB962C8B-B14F-4D97-AF65-F5344CB8AC3E}">
        <p14:creationId xmlns:p14="http://schemas.microsoft.com/office/powerpoint/2010/main" val="651853258"/>
      </p:ext>
    </p:extLst>
  </p:cSld>
  <p:clrMapOvr>
    <a:masterClrMapping/>
  </p:clrMapOvr>
  <mc:AlternateContent xmlns:mc="http://schemas.openxmlformats.org/markup-compatibility/2006" xmlns:p14="http://schemas.microsoft.com/office/powerpoint/2010/main">
    <mc:Choice Requires="p14">
      <p:transition spd="med" p14:dur="700" advTm="38448">
        <p:fade/>
      </p:transition>
    </mc:Choice>
    <mc:Fallback xmlns="">
      <p:transition spd="med" advTm="3844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54704" y="483005"/>
            <a:ext cx="6617508" cy="1631216"/>
          </a:xfrm>
          <a:prstGeom prst="rect">
            <a:avLst/>
          </a:prstGeom>
          <a:noFill/>
        </p:spPr>
        <p:txBody>
          <a:bodyPr wrap="square" rtlCol="0">
            <a:spAutoFit/>
          </a:bodyPr>
          <a:lstStyle/>
          <a:p>
            <a:pPr algn="ctr">
              <a:lnSpc>
                <a:spcPts val="6000"/>
              </a:lnSpc>
            </a:pPr>
            <a:r>
              <a:rPr lang="fr-CH" sz="6000" b="1" dirty="0" smtClean="0">
                <a:effectLst>
                  <a:outerShdw blurRad="50800" dist="38100" dir="5400000" algn="t" rotWithShape="0">
                    <a:prstClr val="black">
                      <a:alpha val="40000"/>
                    </a:prstClr>
                  </a:outerShdw>
                </a:effectLst>
              </a:rPr>
              <a:t>Booster les présentations</a:t>
            </a:r>
          </a:p>
        </p:txBody>
      </p:sp>
      <p:grpSp>
        <p:nvGrpSpPr>
          <p:cNvPr id="3" name="Group 01"/>
          <p:cNvGrpSpPr/>
          <p:nvPr/>
        </p:nvGrpSpPr>
        <p:grpSpPr>
          <a:xfrm>
            <a:off x="1675664" y="4954530"/>
            <a:ext cx="1433171" cy="563676"/>
            <a:chOff x="554774" y="2575662"/>
            <a:chExt cx="1433171" cy="563675"/>
          </a:xfrm>
        </p:grpSpPr>
        <p:sp>
          <p:nvSpPr>
            <p:cNvPr id="4" name="Rounded Rectangle 3"/>
            <p:cNvSpPr/>
            <p:nvPr/>
          </p:nvSpPr>
          <p:spPr>
            <a:xfrm>
              <a:off x="554774"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70280"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06889"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21181" y="2637832"/>
              <a:ext cx="1300357" cy="439334"/>
            </a:xfrm>
            <a:prstGeom prst="roundRect">
              <a:avLst/>
            </a:prstGeom>
            <a:solidFill>
              <a:srgbClr val="FABC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621181" y="2637832"/>
              <a:ext cx="1300357" cy="439334"/>
            </a:xfrm>
            <a:prstGeom prst="roundRect">
              <a:avLst/>
            </a:prstGeom>
            <a:solidFill>
              <a:srgbClr val="F7931E"/>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670160"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02"/>
          <p:cNvGrpSpPr/>
          <p:nvPr/>
        </p:nvGrpSpPr>
        <p:grpSpPr>
          <a:xfrm>
            <a:off x="3855415" y="4954530"/>
            <a:ext cx="1433171" cy="563676"/>
            <a:chOff x="2413703" y="2575662"/>
            <a:chExt cx="1433171" cy="563675"/>
          </a:xfrm>
        </p:grpSpPr>
        <p:sp>
          <p:nvSpPr>
            <p:cNvPr id="12" name="Rounded Rectangle 11"/>
            <p:cNvSpPr/>
            <p:nvPr/>
          </p:nvSpPr>
          <p:spPr>
            <a:xfrm>
              <a:off x="2413703"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2429209"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2465818"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2480110" y="2637832"/>
              <a:ext cx="1300357" cy="439334"/>
            </a:xfrm>
            <a:prstGeom prst="roundRect">
              <a:avLst/>
            </a:prstGeom>
            <a:solidFill>
              <a:srgbClr val="FF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480109" y="2637832"/>
              <a:ext cx="1300357" cy="439334"/>
            </a:xfrm>
            <a:prstGeom prst="roundRect">
              <a:avLst/>
            </a:prstGeom>
            <a:solidFill>
              <a:srgbClr val="FF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2529089"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04"/>
          <p:cNvGrpSpPr/>
          <p:nvPr/>
        </p:nvGrpSpPr>
        <p:grpSpPr>
          <a:xfrm>
            <a:off x="6035166" y="4954530"/>
            <a:ext cx="1433171" cy="563676"/>
            <a:chOff x="5280045" y="2575662"/>
            <a:chExt cx="1433171" cy="563675"/>
          </a:xfrm>
        </p:grpSpPr>
        <p:sp>
          <p:nvSpPr>
            <p:cNvPr id="26" name="Rounded Rectangle 25"/>
            <p:cNvSpPr/>
            <p:nvPr/>
          </p:nvSpPr>
          <p:spPr>
            <a:xfrm>
              <a:off x="5280045"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5295551"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5332160"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5346452" y="2637832"/>
              <a:ext cx="1300357" cy="4393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5346451" y="2637832"/>
              <a:ext cx="1300357" cy="439334"/>
            </a:xfrm>
            <a:prstGeom prst="roundRect">
              <a:avLst/>
            </a:prstGeom>
            <a:solidFill>
              <a:srgbClr val="80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a:off x="5395431"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p:cNvSpPr txBox="1"/>
          <p:nvPr/>
        </p:nvSpPr>
        <p:spPr>
          <a:xfrm>
            <a:off x="2359394" y="3477168"/>
            <a:ext cx="4408130" cy="646331"/>
          </a:xfrm>
          <a:prstGeom prst="rect">
            <a:avLst/>
          </a:prstGeom>
          <a:noFill/>
        </p:spPr>
        <p:txBody>
          <a:bodyPr wrap="none" rtlCol="0">
            <a:spAutoFit/>
          </a:bodyPr>
          <a:lstStyle/>
          <a:p>
            <a:pPr algn="ctr"/>
            <a:r>
              <a:rPr lang="fr-CH" sz="3600" dirty="0" smtClean="0"/>
              <a:t>La méthode Pyramide</a:t>
            </a:r>
            <a:endParaRPr lang="en-US" sz="3600" dirty="0"/>
          </a:p>
        </p:txBody>
      </p:sp>
      <p:sp>
        <p:nvSpPr>
          <p:cNvPr id="32" name="TextBox 31"/>
          <p:cNvSpPr txBox="1"/>
          <p:nvPr/>
        </p:nvSpPr>
        <p:spPr>
          <a:xfrm>
            <a:off x="0" y="2258017"/>
            <a:ext cx="9144000" cy="861774"/>
          </a:xfrm>
          <a:prstGeom prst="rect">
            <a:avLst/>
          </a:prstGeom>
          <a:noFill/>
        </p:spPr>
        <p:txBody>
          <a:bodyPr wrap="square" rtlCol="0">
            <a:spAutoFit/>
          </a:bodyPr>
          <a:lstStyle/>
          <a:p>
            <a:pPr algn="ctr">
              <a:lnSpc>
                <a:spcPts val="6000"/>
              </a:lnSpc>
            </a:pPr>
            <a:r>
              <a:rPr lang="fr-CH" sz="6000" b="1" dirty="0" smtClean="0">
                <a:effectLst>
                  <a:outerShdw blurRad="50800" dist="38100" dir="5400000" algn="t" rotWithShape="0">
                    <a:prstClr val="black">
                      <a:alpha val="40000"/>
                    </a:prstClr>
                  </a:outerShdw>
                </a:effectLst>
              </a:rPr>
              <a:t>des RH Neuchâteloises</a:t>
            </a:r>
          </a:p>
        </p:txBody>
      </p:sp>
    </p:spTree>
    <p:extLst>
      <p:ext uri="{BB962C8B-B14F-4D97-AF65-F5344CB8AC3E}">
        <p14:creationId xmlns:p14="http://schemas.microsoft.com/office/powerpoint/2010/main" val="3935490682"/>
      </p:ext>
    </p:extLst>
  </p:cSld>
  <p:clrMapOvr>
    <a:masterClrMapping/>
  </p:clrMapOvr>
  <mc:AlternateContent xmlns:mc="http://schemas.openxmlformats.org/markup-compatibility/2006" xmlns:p14="http://schemas.microsoft.com/office/powerpoint/2010/main">
    <mc:Choice Requires="p14">
      <p:transition spd="med" p14:dur="700" advTm="15923">
        <p:fade/>
      </p:transition>
    </mc:Choice>
    <mc:Fallback xmlns="">
      <p:transition spd="med" advTm="1592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01"/>
          <p:cNvGrpSpPr/>
          <p:nvPr/>
        </p:nvGrpSpPr>
        <p:grpSpPr>
          <a:xfrm>
            <a:off x="1675664" y="4954530"/>
            <a:ext cx="1433171" cy="563676"/>
            <a:chOff x="554774" y="2575662"/>
            <a:chExt cx="1433171" cy="563675"/>
          </a:xfrm>
        </p:grpSpPr>
        <p:sp>
          <p:nvSpPr>
            <p:cNvPr id="45" name="Rounded Rectangle 44"/>
            <p:cNvSpPr/>
            <p:nvPr/>
          </p:nvSpPr>
          <p:spPr>
            <a:xfrm>
              <a:off x="554774"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p:cNvSpPr/>
            <p:nvPr/>
          </p:nvSpPr>
          <p:spPr>
            <a:xfrm>
              <a:off x="570280"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46"/>
            <p:cNvSpPr/>
            <p:nvPr/>
          </p:nvSpPr>
          <p:spPr>
            <a:xfrm>
              <a:off x="606889"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ounded Rectangle 47"/>
            <p:cNvSpPr/>
            <p:nvPr/>
          </p:nvSpPr>
          <p:spPr>
            <a:xfrm>
              <a:off x="621181" y="2637832"/>
              <a:ext cx="1300357" cy="439334"/>
            </a:xfrm>
            <a:prstGeom prst="roundRect">
              <a:avLst/>
            </a:prstGeom>
            <a:solidFill>
              <a:srgbClr val="FABC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p:cNvSpPr/>
            <p:nvPr/>
          </p:nvSpPr>
          <p:spPr>
            <a:xfrm>
              <a:off x="621181" y="2637832"/>
              <a:ext cx="1300357" cy="439334"/>
            </a:xfrm>
            <a:prstGeom prst="roundRect">
              <a:avLst/>
            </a:prstGeom>
            <a:solidFill>
              <a:srgbClr val="F7931E"/>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p:cNvSpPr/>
            <p:nvPr/>
          </p:nvSpPr>
          <p:spPr>
            <a:xfrm>
              <a:off x="670160"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02"/>
          <p:cNvGrpSpPr/>
          <p:nvPr/>
        </p:nvGrpSpPr>
        <p:grpSpPr>
          <a:xfrm>
            <a:off x="3855415" y="4954530"/>
            <a:ext cx="1433171" cy="563676"/>
            <a:chOff x="2413703" y="2575662"/>
            <a:chExt cx="1433171" cy="563675"/>
          </a:xfrm>
        </p:grpSpPr>
        <p:sp>
          <p:nvSpPr>
            <p:cNvPr id="52" name="Rounded Rectangle 51"/>
            <p:cNvSpPr/>
            <p:nvPr/>
          </p:nvSpPr>
          <p:spPr>
            <a:xfrm>
              <a:off x="2413703"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p:cNvSpPr/>
            <p:nvPr/>
          </p:nvSpPr>
          <p:spPr>
            <a:xfrm>
              <a:off x="2429209"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p:cNvSpPr/>
            <p:nvPr/>
          </p:nvSpPr>
          <p:spPr>
            <a:xfrm>
              <a:off x="2465818"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a:off x="2480110" y="2637832"/>
              <a:ext cx="1300357" cy="439334"/>
            </a:xfrm>
            <a:prstGeom prst="roundRect">
              <a:avLst/>
            </a:prstGeom>
            <a:solidFill>
              <a:srgbClr val="FF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p:cNvSpPr/>
            <p:nvPr/>
          </p:nvSpPr>
          <p:spPr>
            <a:xfrm>
              <a:off x="2480109" y="2637832"/>
              <a:ext cx="1300357" cy="439334"/>
            </a:xfrm>
            <a:prstGeom prst="roundRect">
              <a:avLst/>
            </a:prstGeom>
            <a:solidFill>
              <a:srgbClr val="FF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p:cNvSpPr/>
            <p:nvPr/>
          </p:nvSpPr>
          <p:spPr>
            <a:xfrm>
              <a:off x="2529089"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04"/>
          <p:cNvGrpSpPr/>
          <p:nvPr/>
        </p:nvGrpSpPr>
        <p:grpSpPr>
          <a:xfrm>
            <a:off x="6035166" y="4954530"/>
            <a:ext cx="1433171" cy="563676"/>
            <a:chOff x="5280045" y="2575662"/>
            <a:chExt cx="1433171" cy="563675"/>
          </a:xfrm>
        </p:grpSpPr>
        <p:sp>
          <p:nvSpPr>
            <p:cNvPr id="63" name="Rounded Rectangle 62"/>
            <p:cNvSpPr/>
            <p:nvPr/>
          </p:nvSpPr>
          <p:spPr>
            <a:xfrm>
              <a:off x="5280045" y="2575662"/>
              <a:ext cx="1433171" cy="563675"/>
            </a:xfrm>
            <a:prstGeom prst="roundRect">
              <a:avLst/>
            </a:prstGeom>
            <a:gradFill>
              <a:gsLst>
                <a:gs pos="0">
                  <a:schemeClr val="bg1">
                    <a:lumMod val="95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ed Rectangle 63"/>
            <p:cNvSpPr/>
            <p:nvPr/>
          </p:nvSpPr>
          <p:spPr>
            <a:xfrm>
              <a:off x="5295551" y="2591473"/>
              <a:ext cx="1402158" cy="532052"/>
            </a:xfrm>
            <a:prstGeom prst="roundRect">
              <a:avLst/>
            </a:prstGeom>
            <a:gradFill flip="none" rotWithShape="1">
              <a:gsLst>
                <a:gs pos="0">
                  <a:schemeClr val="bg1">
                    <a:lumMod val="75000"/>
                  </a:schemeClr>
                </a:gs>
                <a:gs pos="100000">
                  <a:schemeClr val="tx1">
                    <a:lumMod val="95000"/>
                    <a:lumOff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ounded Rectangle 64"/>
            <p:cNvSpPr/>
            <p:nvPr/>
          </p:nvSpPr>
          <p:spPr>
            <a:xfrm>
              <a:off x="5332160" y="2630149"/>
              <a:ext cx="1328940" cy="454700"/>
            </a:xfrm>
            <a:prstGeom prst="roundRect">
              <a:avLst/>
            </a:prstGeom>
            <a:gradFill flip="none" rotWithShape="1">
              <a:gsLst>
                <a:gs pos="0">
                  <a:schemeClr val="bg1">
                    <a:lumMod val="75000"/>
                  </a:schemeClr>
                </a:gs>
                <a:gs pos="100000">
                  <a:schemeClr val="tx1">
                    <a:lumMod val="95000"/>
                    <a:lumOff val="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ounded Rectangle 65"/>
            <p:cNvSpPr/>
            <p:nvPr/>
          </p:nvSpPr>
          <p:spPr>
            <a:xfrm>
              <a:off x="5346452" y="2637832"/>
              <a:ext cx="1300357" cy="4393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ounded Rectangle 66"/>
            <p:cNvSpPr/>
            <p:nvPr/>
          </p:nvSpPr>
          <p:spPr>
            <a:xfrm>
              <a:off x="5346451" y="2637832"/>
              <a:ext cx="1300357" cy="439334"/>
            </a:xfrm>
            <a:prstGeom prst="roundRect">
              <a:avLst/>
            </a:prstGeom>
            <a:solidFill>
              <a:srgbClr val="800000"/>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67"/>
            <p:cNvSpPr/>
            <p:nvPr/>
          </p:nvSpPr>
          <p:spPr>
            <a:xfrm>
              <a:off x="5395431" y="2647450"/>
              <a:ext cx="1202398" cy="94409"/>
            </a:xfrm>
            <a:prstGeom prst="roundRect">
              <a:avLst>
                <a:gd name="adj" fmla="val 50000"/>
              </a:avLst>
            </a:prstGeom>
            <a:gradFill>
              <a:gsLst>
                <a:gs pos="0">
                  <a:schemeClr val="bg1">
                    <a:alpha val="70000"/>
                  </a:schemeClr>
                </a:gs>
                <a:gs pos="100000">
                  <a:schemeClr val="bg1">
                    <a:alpha val="20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1" name="TextBox 3"/>
          <p:cNvSpPr txBox="1"/>
          <p:nvPr/>
        </p:nvSpPr>
        <p:spPr>
          <a:xfrm>
            <a:off x="6069385" y="2688222"/>
            <a:ext cx="1364733" cy="338554"/>
          </a:xfrm>
          <a:prstGeom prst="rect">
            <a:avLst/>
          </a:prstGeom>
          <a:noFill/>
        </p:spPr>
        <p:txBody>
          <a:bodyPr wrap="none" rtlCol="0">
            <a:spAutoFit/>
          </a:bodyPr>
          <a:lstStyle/>
          <a:p>
            <a:pPr algn="ctr"/>
            <a:r>
              <a:rPr lang="fr-CH" sz="1600" b="1" dirty="0" smtClean="0">
                <a:solidFill>
                  <a:schemeClr val="bg1"/>
                </a:solidFill>
                <a:effectLst>
                  <a:outerShdw blurRad="50800" dist="38100" dir="5400000" algn="t" rotWithShape="0">
                    <a:prstClr val="black">
                      <a:alpha val="40000"/>
                    </a:prstClr>
                  </a:outerShdw>
                </a:effectLst>
              </a:rPr>
              <a:t>présentation</a:t>
            </a:r>
            <a:endParaRPr lang="en-US" sz="1600" b="1" dirty="0">
              <a:solidFill>
                <a:schemeClr val="bg1"/>
              </a:solidFill>
              <a:effectLst>
                <a:outerShdw blurRad="50800" dist="38100" dir="5400000" algn="t" rotWithShape="0">
                  <a:prstClr val="black">
                    <a:alpha val="40000"/>
                  </a:prstClr>
                </a:outerShdw>
              </a:effectLst>
            </a:endParaRPr>
          </a:p>
        </p:txBody>
      </p:sp>
      <p:sp>
        <p:nvSpPr>
          <p:cNvPr id="60" name="TextBox 2"/>
          <p:cNvSpPr txBox="1"/>
          <p:nvPr/>
        </p:nvSpPr>
        <p:spPr>
          <a:xfrm>
            <a:off x="3992419" y="2688222"/>
            <a:ext cx="1159163" cy="338554"/>
          </a:xfrm>
          <a:prstGeom prst="rect">
            <a:avLst/>
          </a:prstGeom>
          <a:noFill/>
        </p:spPr>
        <p:txBody>
          <a:bodyPr wrap="none" rtlCol="0">
            <a:spAutoFit/>
          </a:bodyPr>
          <a:lstStyle/>
          <a:p>
            <a:pPr algn="ctr"/>
            <a:r>
              <a:rPr lang="fr-CH" sz="1600" b="1" dirty="0" smtClean="0">
                <a:solidFill>
                  <a:schemeClr val="bg1"/>
                </a:solidFill>
                <a:effectLst>
                  <a:outerShdw blurRad="50800" dist="38100" dir="5400000" algn="t" rotWithShape="0">
                    <a:prstClr val="black">
                      <a:alpha val="40000"/>
                    </a:prstClr>
                  </a:outerShdw>
                </a:effectLst>
              </a:rPr>
              <a:t>réalisation</a:t>
            </a:r>
            <a:endParaRPr lang="en-US" sz="1600" b="1" dirty="0">
              <a:solidFill>
                <a:schemeClr val="bg1"/>
              </a:solidFill>
              <a:effectLst>
                <a:outerShdw blurRad="50800" dist="38100" dir="5400000" algn="t" rotWithShape="0">
                  <a:prstClr val="black">
                    <a:alpha val="40000"/>
                  </a:prstClr>
                </a:outerShdw>
              </a:effectLst>
            </a:endParaRPr>
          </a:p>
        </p:txBody>
      </p:sp>
      <p:sp>
        <p:nvSpPr>
          <p:cNvPr id="24" name="TextBox 1"/>
          <p:cNvSpPr txBox="1"/>
          <p:nvPr/>
        </p:nvSpPr>
        <p:spPr>
          <a:xfrm>
            <a:off x="1788398" y="2688222"/>
            <a:ext cx="1207702" cy="338554"/>
          </a:xfrm>
          <a:prstGeom prst="rect">
            <a:avLst/>
          </a:prstGeom>
          <a:noFill/>
        </p:spPr>
        <p:txBody>
          <a:bodyPr wrap="none" rtlCol="0">
            <a:spAutoFit/>
          </a:bodyPr>
          <a:lstStyle/>
          <a:p>
            <a:pPr algn="ctr"/>
            <a:r>
              <a:rPr lang="fr-CH" sz="1600" b="1" dirty="0">
                <a:solidFill>
                  <a:schemeClr val="bg1"/>
                </a:solidFill>
                <a:effectLst>
                  <a:outerShdw blurRad="50800" dist="38100" dir="5400000" algn="t" rotWithShape="0">
                    <a:prstClr val="black">
                      <a:alpha val="40000"/>
                    </a:prstClr>
                  </a:outerShdw>
                </a:effectLst>
              </a:rPr>
              <a:t>conception</a:t>
            </a:r>
            <a:endParaRPr lang="en-US" sz="1600" b="1" dirty="0">
              <a:solidFill>
                <a:schemeClr val="bg1"/>
              </a:solidFill>
              <a:effectLst>
                <a:outerShdw blurRad="50800" dist="38100" dir="5400000" algn="t" rotWithShape="0">
                  <a:prstClr val="black">
                    <a:alpha val="40000"/>
                  </a:prstClr>
                </a:outerShdw>
              </a:effectLst>
            </a:endParaRPr>
          </a:p>
        </p:txBody>
      </p:sp>
      <p:pic>
        <p:nvPicPr>
          <p:cNvPr id="1034" name="flèch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8880" y="2688224"/>
            <a:ext cx="345144" cy="346472"/>
          </a:xfrm>
          <a:prstGeom prst="rect">
            <a:avLst/>
          </a:prstGeom>
        </p:spPr>
      </p:pic>
    </p:spTree>
    <p:custDataLst>
      <p:tags r:id="rId1"/>
    </p:custDataLst>
    <p:extLst>
      <p:ext uri="{BB962C8B-B14F-4D97-AF65-F5344CB8AC3E}">
        <p14:creationId xmlns:p14="http://schemas.microsoft.com/office/powerpoint/2010/main" val="2029310190"/>
      </p:ext>
    </p:extLst>
  </p:cSld>
  <p:clrMapOvr>
    <a:masterClrMapping/>
  </p:clrMapOvr>
  <mc:AlternateContent xmlns:mc="http://schemas.openxmlformats.org/markup-compatibility/2006" xmlns:p14="http://schemas.microsoft.com/office/powerpoint/2010/main">
    <mc:Choice Requires="p14">
      <p:transition spd="med" p14:dur="700" advClick="0" advTm="29834">
        <p:fade/>
      </p:transition>
    </mc:Choice>
    <mc:Fallback xmlns="">
      <p:transition spd="med" advClick="0" advTm="2983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94444E-6 4.34287E-6 L -1.94444E-6 -0.41568 " pathEditMode="relative" rAng="0" ptsTypes="AA">
                                      <p:cBhvr>
                                        <p:cTn id="6" dur="1000" fill="hold"/>
                                        <p:tgtEl>
                                          <p:spTgt spid="44"/>
                                        </p:tgtEl>
                                        <p:attrNameLst>
                                          <p:attrName>ppt_x</p:attrName>
                                          <p:attrName>ppt_y</p:attrName>
                                        </p:attrNameLst>
                                      </p:cBhvr>
                                      <p:rCtr x="0" y="-20784"/>
                                    </p:animMotion>
                                  </p:childTnLst>
                                </p:cTn>
                              </p:par>
                              <p:par>
                                <p:cTn id="7" presetID="42" presetClass="path" presetSubtype="0" accel="50000" decel="50000" fill="hold" nodeType="withEffect">
                                  <p:stCondLst>
                                    <p:cond delay="100"/>
                                  </p:stCondLst>
                                  <p:childTnLst>
                                    <p:animMotion origin="layout" path="M 0 4.34287E-6 L 0 -0.41568 " pathEditMode="relative" rAng="0" ptsTypes="AA">
                                      <p:cBhvr>
                                        <p:cTn id="8" dur="1000" fill="hold"/>
                                        <p:tgtEl>
                                          <p:spTgt spid="51"/>
                                        </p:tgtEl>
                                        <p:attrNameLst>
                                          <p:attrName>ppt_x</p:attrName>
                                          <p:attrName>ppt_y</p:attrName>
                                        </p:attrNameLst>
                                      </p:cBhvr>
                                      <p:rCtr x="0" y="-20784"/>
                                    </p:animMotion>
                                  </p:childTnLst>
                                </p:cTn>
                              </p:par>
                              <p:par>
                                <p:cTn id="9" presetID="42" presetClass="path" presetSubtype="0" accel="50000" decel="50000" fill="hold" nodeType="withEffect">
                                  <p:stCondLst>
                                    <p:cond delay="200"/>
                                  </p:stCondLst>
                                  <p:childTnLst>
                                    <p:animMotion origin="layout" path="M 1.94444E-6 4.34287E-6 L 1.94444E-6 -0.41568 " pathEditMode="relative" rAng="0" ptsTypes="AA">
                                      <p:cBhvr>
                                        <p:cTn id="10" dur="1000" fill="hold"/>
                                        <p:tgtEl>
                                          <p:spTgt spid="58"/>
                                        </p:tgtEl>
                                        <p:attrNameLst>
                                          <p:attrName>ppt_x</p:attrName>
                                          <p:attrName>ppt_y</p:attrName>
                                        </p:attrNameLst>
                                      </p:cBhvr>
                                      <p:rCtr x="0" y="-20784"/>
                                    </p:animMotion>
                                  </p:childTnLst>
                                </p:cTn>
                              </p:par>
                            </p:childTnLst>
                          </p:cTn>
                        </p:par>
                        <p:par>
                          <p:cTn id="11" fill="hold">
                            <p:stCondLst>
                              <p:cond delay="1200"/>
                            </p:stCondLst>
                            <p:childTnLst>
                              <p:par>
                                <p:cTn id="12" presetID="2" presetClass="entr" presetSubtype="8" fill="hold" nodeType="afterEffect">
                                  <p:stCondLst>
                                    <p:cond delay="0"/>
                                  </p:stCondLst>
                                  <p:childTnLst>
                                    <p:set>
                                      <p:cBhvr>
                                        <p:cTn id="13" dur="1" fill="hold">
                                          <p:stCondLst>
                                            <p:cond delay="0"/>
                                          </p:stCondLst>
                                        </p:cTn>
                                        <p:tgtEl>
                                          <p:spTgt spid="1034"/>
                                        </p:tgtEl>
                                        <p:attrNameLst>
                                          <p:attrName>style.visibility</p:attrName>
                                        </p:attrNameLst>
                                      </p:cBhvr>
                                      <p:to>
                                        <p:strVal val="visible"/>
                                      </p:to>
                                    </p:set>
                                    <p:anim calcmode="lin" valueType="num">
                                      <p:cBhvr additive="base">
                                        <p:cTn id="14" dur="500" fill="hold"/>
                                        <p:tgtEl>
                                          <p:spTgt spid="1034"/>
                                        </p:tgtEl>
                                        <p:attrNameLst>
                                          <p:attrName>ppt_x</p:attrName>
                                        </p:attrNameLst>
                                      </p:cBhvr>
                                      <p:tavLst>
                                        <p:tav tm="0">
                                          <p:val>
                                            <p:strVal val="0-#ppt_w/2"/>
                                          </p:val>
                                        </p:tav>
                                        <p:tav tm="100000">
                                          <p:val>
                                            <p:strVal val="#ppt_x"/>
                                          </p:val>
                                        </p:tav>
                                      </p:tavLst>
                                    </p:anim>
                                    <p:anim calcmode="lin" valueType="num">
                                      <p:cBhvr additive="base">
                                        <p:cTn id="15" dur="500" fill="hold"/>
                                        <p:tgtEl>
                                          <p:spTgt spid="103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2.5E-6 -4.6374E-6 L 0.24097 -4.6374E-6 " pathEditMode="relative" rAng="0" ptsTypes="AA">
                                      <p:cBhvr>
                                        <p:cTn id="19" dur="2000" fill="hold"/>
                                        <p:tgtEl>
                                          <p:spTgt spid="1034"/>
                                        </p:tgtEl>
                                        <p:attrNameLst>
                                          <p:attrName>ppt_x</p:attrName>
                                          <p:attrName>ppt_y</p:attrName>
                                        </p:attrNameLst>
                                      </p:cBhvr>
                                      <p:rCtr x="12049" y="0"/>
                                    </p:animMotion>
                                  </p:childTnLst>
                                </p:cTn>
                              </p:par>
                              <p:par>
                                <p:cTn id="20" presetID="22" presetClass="entr" presetSubtype="8" fill="hold" grpId="0" nodeType="withEffect">
                                  <p:stCondLst>
                                    <p:cond delay="75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0.24097 -4.6374E-6 L 0.48195 -4.6374E-6 " pathEditMode="relative" rAng="0" ptsTypes="AA">
                                      <p:cBhvr>
                                        <p:cTn id="26" dur="2000" fill="hold"/>
                                        <p:tgtEl>
                                          <p:spTgt spid="1034"/>
                                        </p:tgtEl>
                                        <p:attrNameLst>
                                          <p:attrName>ppt_x</p:attrName>
                                          <p:attrName>ppt_y</p:attrName>
                                        </p:attrNameLst>
                                      </p:cBhvr>
                                      <p:rCtr x="12049" y="0"/>
                                    </p:animMotion>
                                  </p:childTnLst>
                                </p:cTn>
                              </p:par>
                              <p:par>
                                <p:cTn id="27" presetID="22" presetClass="entr" presetSubtype="8" fill="hold" grpId="0" nodeType="withEffect">
                                  <p:stCondLst>
                                    <p:cond delay="750"/>
                                  </p:stCondLst>
                                  <p:childTnLst>
                                    <p:set>
                                      <p:cBhvr>
                                        <p:cTn id="28" dur="1" fill="hold">
                                          <p:stCondLst>
                                            <p:cond delay="0"/>
                                          </p:stCondLst>
                                        </p:cTn>
                                        <p:tgtEl>
                                          <p:spTgt spid="60"/>
                                        </p:tgtEl>
                                        <p:attrNameLst>
                                          <p:attrName>style.visibility</p:attrName>
                                        </p:attrNameLst>
                                      </p:cBhvr>
                                      <p:to>
                                        <p:strVal val="visible"/>
                                      </p:to>
                                    </p:set>
                                    <p:animEffect transition="in" filter="wipe(left)">
                                      <p:cBhvr>
                                        <p:cTn id="29" dur="500"/>
                                        <p:tgtEl>
                                          <p:spTgt spid="60"/>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nodeType="clickEffect">
                                  <p:stCondLst>
                                    <p:cond delay="0"/>
                                  </p:stCondLst>
                                  <p:childTnLst>
                                    <p:animMotion origin="layout" path="M 0.48195 -4.6374E-6 L 0.72292 -4.6374E-6 " pathEditMode="relative" rAng="0" ptsTypes="AA">
                                      <p:cBhvr>
                                        <p:cTn id="33" dur="2000" fill="hold"/>
                                        <p:tgtEl>
                                          <p:spTgt spid="1034"/>
                                        </p:tgtEl>
                                        <p:attrNameLst>
                                          <p:attrName>ppt_x</p:attrName>
                                          <p:attrName>ppt_y</p:attrName>
                                        </p:attrNameLst>
                                      </p:cBhvr>
                                      <p:rCtr x="12049" y="0"/>
                                    </p:animMotion>
                                  </p:childTnLst>
                                </p:cTn>
                              </p:par>
                              <p:par>
                                <p:cTn id="34" presetID="22" presetClass="entr" presetSubtype="8" fill="hold" grpId="0" nodeType="withEffect">
                                  <p:stCondLst>
                                    <p:cond delay="750"/>
                                  </p:stCondLst>
                                  <p:childTnLst>
                                    <p:set>
                                      <p:cBhvr>
                                        <p:cTn id="35" dur="1" fill="hold">
                                          <p:stCondLst>
                                            <p:cond delay="0"/>
                                          </p:stCondLst>
                                        </p:cTn>
                                        <p:tgtEl>
                                          <p:spTgt spid="61"/>
                                        </p:tgtEl>
                                        <p:attrNameLst>
                                          <p:attrName>style.visibility</p:attrName>
                                        </p:attrNameLst>
                                      </p:cBhvr>
                                      <p:to>
                                        <p:strVal val="visible"/>
                                      </p:to>
                                    </p:set>
                                    <p:animEffect transition="in" filter="wipe(left)">
                                      <p:cBhvr>
                                        <p:cTn id="3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0"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9.2|2.4|18.2"/>
</p:tagLst>
</file>

<file path=ppt/tags/tag10.xml><?xml version="1.0" encoding="utf-8"?>
<p:tagLst xmlns:a="http://schemas.openxmlformats.org/drawingml/2006/main" xmlns:r="http://schemas.openxmlformats.org/officeDocument/2006/relationships" xmlns:p="http://schemas.openxmlformats.org/presentationml/2006/main">
  <p:tag name="TIMING" val="|146.4|84.2|32.4|64.6|41"/>
</p:tagLst>
</file>

<file path=ppt/tags/tag11.xml><?xml version="1.0" encoding="utf-8"?>
<p:tagLst xmlns:a="http://schemas.openxmlformats.org/drawingml/2006/main" xmlns:r="http://schemas.openxmlformats.org/officeDocument/2006/relationships" xmlns:p="http://schemas.openxmlformats.org/presentationml/2006/main">
  <p:tag name="TIMING" val="|20.5|30.7"/>
</p:tagLst>
</file>

<file path=ppt/tags/tag12.xml><?xml version="1.0" encoding="utf-8"?>
<p:tagLst xmlns:a="http://schemas.openxmlformats.org/drawingml/2006/main" xmlns:r="http://schemas.openxmlformats.org/officeDocument/2006/relationships" xmlns:p="http://schemas.openxmlformats.org/presentationml/2006/main">
  <p:tag name="TIMING" val="|20.5|30.7"/>
</p:tagLst>
</file>

<file path=ppt/tags/tag13.xml><?xml version="1.0" encoding="utf-8"?>
<p:tagLst xmlns:a="http://schemas.openxmlformats.org/drawingml/2006/main" xmlns:r="http://schemas.openxmlformats.org/officeDocument/2006/relationships" xmlns:p="http://schemas.openxmlformats.org/presentationml/2006/main">
  <p:tag name="TIMING" val="|6|0"/>
</p:tagLst>
</file>

<file path=ppt/tags/tag14.xml><?xml version="1.0" encoding="utf-8"?>
<p:tagLst xmlns:a="http://schemas.openxmlformats.org/drawingml/2006/main" xmlns:r="http://schemas.openxmlformats.org/officeDocument/2006/relationships" xmlns:p="http://schemas.openxmlformats.org/presentationml/2006/main">
  <p:tag name="TIMING" val="|146.4|84.2|32.4|64.6|41"/>
</p:tagLst>
</file>

<file path=ppt/tags/tag15.xml><?xml version="1.0" encoding="utf-8"?>
<p:tagLst xmlns:a="http://schemas.openxmlformats.org/drawingml/2006/main" xmlns:r="http://schemas.openxmlformats.org/officeDocument/2006/relationships" xmlns:p="http://schemas.openxmlformats.org/presentationml/2006/main">
  <p:tag name="TIMING" val="|146.4|84.2|32.4|64.6|41"/>
</p:tagLst>
</file>

<file path=ppt/tags/tag16.xml><?xml version="1.0" encoding="utf-8"?>
<p:tagLst xmlns:a="http://schemas.openxmlformats.org/drawingml/2006/main" xmlns:r="http://schemas.openxmlformats.org/officeDocument/2006/relationships" xmlns:p="http://schemas.openxmlformats.org/presentationml/2006/main">
  <p:tag name="TIMING" val="|11.9|29.6|248.1|116.8|20.7"/>
</p:tagLst>
</file>

<file path=ppt/tags/tag17.xml><?xml version="1.0" encoding="utf-8"?>
<p:tagLst xmlns:a="http://schemas.openxmlformats.org/drawingml/2006/main" xmlns:r="http://schemas.openxmlformats.org/officeDocument/2006/relationships" xmlns:p="http://schemas.openxmlformats.org/presentationml/2006/main">
  <p:tag name="TIMING" val="|11.9|29.6|248.1|116.8|20.7"/>
</p:tagLst>
</file>

<file path=ppt/tags/tag18.xml><?xml version="1.0" encoding="utf-8"?>
<p:tagLst xmlns:a="http://schemas.openxmlformats.org/drawingml/2006/main" xmlns:r="http://schemas.openxmlformats.org/officeDocument/2006/relationships" xmlns:p="http://schemas.openxmlformats.org/presentationml/2006/main">
  <p:tag name="TIMING" val="|37.9|43.6"/>
</p:tagLst>
</file>

<file path=ppt/tags/tag19.xml><?xml version="1.0" encoding="utf-8"?>
<p:tagLst xmlns:a="http://schemas.openxmlformats.org/drawingml/2006/main" xmlns:r="http://schemas.openxmlformats.org/officeDocument/2006/relationships" xmlns:p="http://schemas.openxmlformats.org/presentationml/2006/main">
  <p:tag name="TIMING" val="|37.9|43.6"/>
</p:tagLst>
</file>

<file path=ppt/tags/tag2.xml><?xml version="1.0" encoding="utf-8"?>
<p:tagLst xmlns:a="http://schemas.openxmlformats.org/drawingml/2006/main" xmlns:r="http://schemas.openxmlformats.org/officeDocument/2006/relationships" xmlns:p="http://schemas.openxmlformats.org/presentationml/2006/main">
  <p:tag name="TIMING" val="|4.6|9.2|2.4|18.2"/>
</p:tagLst>
</file>

<file path=ppt/tags/tag20.xml><?xml version="1.0" encoding="utf-8"?>
<p:tagLst xmlns:a="http://schemas.openxmlformats.org/drawingml/2006/main" xmlns:r="http://schemas.openxmlformats.org/officeDocument/2006/relationships" xmlns:p="http://schemas.openxmlformats.org/presentationml/2006/main">
  <p:tag name="TIMING" val="|22.6|27.5|48.5|34.1|56.4|57.5|49.6|8.2"/>
</p:tagLst>
</file>

<file path=ppt/tags/tag21.xml><?xml version="1.0" encoding="utf-8"?>
<p:tagLst xmlns:a="http://schemas.openxmlformats.org/drawingml/2006/main" xmlns:r="http://schemas.openxmlformats.org/officeDocument/2006/relationships" xmlns:p="http://schemas.openxmlformats.org/presentationml/2006/main">
  <p:tag name="TIMING" val="|8.3|17.4|27.8"/>
</p:tagLst>
</file>

<file path=ppt/tags/tag22.xml><?xml version="1.0" encoding="utf-8"?>
<p:tagLst xmlns:a="http://schemas.openxmlformats.org/drawingml/2006/main" xmlns:r="http://schemas.openxmlformats.org/officeDocument/2006/relationships" xmlns:p="http://schemas.openxmlformats.org/presentationml/2006/main">
  <p:tag name="TIMING" val="|9.8|95.7|111.4|119.8"/>
</p:tagLst>
</file>

<file path=ppt/tags/tag23.xml><?xml version="1.0" encoding="utf-8"?>
<p:tagLst xmlns:a="http://schemas.openxmlformats.org/drawingml/2006/main" xmlns:r="http://schemas.openxmlformats.org/officeDocument/2006/relationships" xmlns:p="http://schemas.openxmlformats.org/presentationml/2006/main">
  <p:tag name="TIMING" val="|9.8|95.7|111.4|119.8"/>
</p:tagLst>
</file>

<file path=ppt/tags/tag24.xml><?xml version="1.0" encoding="utf-8"?>
<p:tagLst xmlns:a="http://schemas.openxmlformats.org/drawingml/2006/main" xmlns:r="http://schemas.openxmlformats.org/officeDocument/2006/relationships" xmlns:p="http://schemas.openxmlformats.org/presentationml/2006/main">
  <p:tag name="TIMING" val="|5.5"/>
</p:tagLst>
</file>

<file path=ppt/tags/tag25.xml><?xml version="1.0" encoding="utf-8"?>
<p:tagLst xmlns:a="http://schemas.openxmlformats.org/drawingml/2006/main" xmlns:r="http://schemas.openxmlformats.org/officeDocument/2006/relationships" xmlns:p="http://schemas.openxmlformats.org/presentationml/2006/main">
  <p:tag name="TIMING" val="|9.2|7.7"/>
</p:tagLst>
</file>

<file path=ppt/tags/tag3.xml><?xml version="1.0" encoding="utf-8"?>
<p:tagLst xmlns:a="http://schemas.openxmlformats.org/drawingml/2006/main" xmlns:r="http://schemas.openxmlformats.org/officeDocument/2006/relationships" xmlns:p="http://schemas.openxmlformats.org/presentationml/2006/main">
  <p:tag name="TIMING" val="|25.3|11.8|5.5"/>
</p:tagLst>
</file>

<file path=ppt/tags/tag4.xml><?xml version="1.0" encoding="utf-8"?>
<p:tagLst xmlns:a="http://schemas.openxmlformats.org/drawingml/2006/main" xmlns:r="http://schemas.openxmlformats.org/officeDocument/2006/relationships" xmlns:p="http://schemas.openxmlformats.org/presentationml/2006/main">
  <p:tag name="TIMING" val="|15.7|4.3"/>
</p:tagLst>
</file>

<file path=ppt/tags/tag5.xml><?xml version="1.0" encoding="utf-8"?>
<p:tagLst xmlns:a="http://schemas.openxmlformats.org/drawingml/2006/main" xmlns:r="http://schemas.openxmlformats.org/officeDocument/2006/relationships" xmlns:p="http://schemas.openxmlformats.org/presentationml/2006/main">
  <p:tag name="TIMING" val="|15.7|4.3"/>
</p:tagLst>
</file>

<file path=ppt/tags/tag6.xml><?xml version="1.0" encoding="utf-8"?>
<p:tagLst xmlns:a="http://schemas.openxmlformats.org/drawingml/2006/main" xmlns:r="http://schemas.openxmlformats.org/officeDocument/2006/relationships" xmlns:p="http://schemas.openxmlformats.org/presentationml/2006/main">
  <p:tag name="TIMING" val="|8.5|7.5|5.8"/>
</p:tagLst>
</file>

<file path=ppt/tags/tag7.xml><?xml version="1.0" encoding="utf-8"?>
<p:tagLst xmlns:a="http://schemas.openxmlformats.org/drawingml/2006/main" xmlns:r="http://schemas.openxmlformats.org/officeDocument/2006/relationships" xmlns:p="http://schemas.openxmlformats.org/presentationml/2006/main">
  <p:tag name="TIMING" val="|13.7|16.5|8.4|8.8|6.3"/>
</p:tagLst>
</file>

<file path=ppt/tags/tag8.xml><?xml version="1.0" encoding="utf-8"?>
<p:tagLst xmlns:a="http://schemas.openxmlformats.org/drawingml/2006/main" xmlns:r="http://schemas.openxmlformats.org/officeDocument/2006/relationships" xmlns:p="http://schemas.openxmlformats.org/presentationml/2006/main">
  <p:tag name="TIMING" val="|13.3|12.7|24.4|16.1|26.3|41.8|31.6"/>
</p:tagLst>
</file>

<file path=ppt/tags/tag9.xml><?xml version="1.0" encoding="utf-8"?>
<p:tagLst xmlns:a="http://schemas.openxmlformats.org/drawingml/2006/main" xmlns:r="http://schemas.openxmlformats.org/officeDocument/2006/relationships" xmlns:p="http://schemas.openxmlformats.org/presentationml/2006/main">
  <p:tag name="TIMING" val="|146.4|84.2|32.4|64.6|41"/>
</p:tagLst>
</file>

<file path=ppt/theme/theme1.xml><?xml version="1.0" encoding="utf-8"?>
<a:theme xmlns:a="http://schemas.openxmlformats.org/drawingml/2006/main" name="Boost whi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éminaire PowerPro">
      <a:majorFont>
        <a:latin typeface="Myriad Pro"/>
        <a:ea typeface=""/>
        <a:cs typeface=""/>
      </a:majorFont>
      <a:minorFont>
        <a:latin typeface="Myriad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oost dark gre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éminaire PowerPro">
      <a:majorFont>
        <a:latin typeface="Myriad Pro"/>
        <a:ea typeface=""/>
        <a:cs typeface=""/>
      </a:majorFont>
      <a:minorFont>
        <a:latin typeface="Myriad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oost light gre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éminaire PowerPro">
      <a:majorFont>
        <a:latin typeface="Myriad Pro"/>
        <a:ea typeface=""/>
        <a:cs typeface=""/>
      </a:majorFont>
      <a:minorFont>
        <a:latin typeface="Myriad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plate_FINAL">
  <a:themeElements>
    <a:clrScheme name="Template_FINAL 1">
      <a:dk1>
        <a:srgbClr val="000000"/>
      </a:dk1>
      <a:lt1>
        <a:srgbClr val="FFFFFF"/>
      </a:lt1>
      <a:dk2>
        <a:srgbClr val="000000"/>
      </a:dk2>
      <a:lt2>
        <a:srgbClr val="336699"/>
      </a:lt2>
      <a:accent1>
        <a:srgbClr val="CC0000"/>
      </a:accent1>
      <a:accent2>
        <a:srgbClr val="0000FF"/>
      </a:accent2>
      <a:accent3>
        <a:srgbClr val="FFFFFF"/>
      </a:accent3>
      <a:accent4>
        <a:srgbClr val="000000"/>
      </a:accent4>
      <a:accent5>
        <a:srgbClr val="E2AAAA"/>
      </a:accent5>
      <a:accent6>
        <a:srgbClr val="0000E7"/>
      </a:accent6>
      <a:hlink>
        <a:srgbClr val="0099FF"/>
      </a:hlink>
      <a:folHlink>
        <a:srgbClr val="000066"/>
      </a:folHlink>
    </a:clrScheme>
    <a:fontScheme name="Template_FIN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folHlink"/>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Verdana" pitchFamily="1"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folHlink"/>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Verdana" pitchFamily="1" charset="0"/>
          </a:defRPr>
        </a:defPPr>
      </a:lstStyle>
    </a:lnDef>
  </a:objectDefaults>
  <a:extraClrSchemeLst>
    <a:extraClrScheme>
      <a:clrScheme name="Template_FINAL 1">
        <a:dk1>
          <a:srgbClr val="000000"/>
        </a:dk1>
        <a:lt1>
          <a:srgbClr val="FFFFFF"/>
        </a:lt1>
        <a:dk2>
          <a:srgbClr val="000000"/>
        </a:dk2>
        <a:lt2>
          <a:srgbClr val="336699"/>
        </a:lt2>
        <a:accent1>
          <a:srgbClr val="CC0000"/>
        </a:accent1>
        <a:accent2>
          <a:srgbClr val="0000FF"/>
        </a:accent2>
        <a:accent3>
          <a:srgbClr val="FFFFFF"/>
        </a:accent3>
        <a:accent4>
          <a:srgbClr val="000000"/>
        </a:accent4>
        <a:accent5>
          <a:srgbClr val="E2AAAA"/>
        </a:accent5>
        <a:accent6>
          <a:srgbClr val="0000E7"/>
        </a:accent6>
        <a:hlink>
          <a:srgbClr val="0099FF"/>
        </a:hlink>
        <a:folHlink>
          <a:srgbClr val="000066"/>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oost 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Personnes physiques">
  <a:themeElements>
    <a:clrScheme name="Oberson 02">
      <a:dk1>
        <a:sysClr val="windowText" lastClr="000000"/>
      </a:dk1>
      <a:lt1>
        <a:sysClr val="window" lastClr="FFFFFF"/>
      </a:lt1>
      <a:dk2>
        <a:srgbClr val="1F497D"/>
      </a:dk2>
      <a:lt2>
        <a:srgbClr val="EEECE1"/>
      </a:lt2>
      <a:accent1>
        <a:srgbClr val="E31B48"/>
      </a:accent1>
      <a:accent2>
        <a:srgbClr val="A600A6"/>
      </a:accent2>
      <a:accent3>
        <a:srgbClr val="FF4900"/>
      </a:accent3>
      <a:accent4>
        <a:srgbClr val="67E30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18847</TotalTime>
  <Words>3415</Words>
  <Application>Microsoft Office PowerPoint</Application>
  <PresentationFormat>Affichage à l'écran (16:10)</PresentationFormat>
  <Paragraphs>571</Paragraphs>
  <Slides>55</Slides>
  <Notes>51</Notes>
  <HiddenSlides>0</HiddenSlides>
  <MMClips>0</MMClips>
  <ScaleCrop>false</ScaleCrop>
  <HeadingPairs>
    <vt:vector size="6" baseType="variant">
      <vt:variant>
        <vt:lpstr>Polices utilisées</vt:lpstr>
      </vt:variant>
      <vt:variant>
        <vt:i4>8</vt:i4>
      </vt:variant>
      <vt:variant>
        <vt:lpstr>Thème</vt:lpstr>
      </vt:variant>
      <vt:variant>
        <vt:i4>6</vt:i4>
      </vt:variant>
      <vt:variant>
        <vt:lpstr>Titres des diapositives</vt:lpstr>
      </vt:variant>
      <vt:variant>
        <vt:i4>55</vt:i4>
      </vt:variant>
    </vt:vector>
  </HeadingPairs>
  <TitlesOfParts>
    <vt:vector size="69" baseType="lpstr">
      <vt:lpstr>Arial</vt:lpstr>
      <vt:lpstr>Calibri</vt:lpstr>
      <vt:lpstr>Times New Roman</vt:lpstr>
      <vt:lpstr>Wingdings</vt:lpstr>
      <vt:lpstr>Verdana</vt:lpstr>
      <vt:lpstr>Myriad Pro</vt:lpstr>
      <vt:lpstr>Adobe Garamond Pro</vt:lpstr>
      <vt:lpstr>Gill Sans MT</vt:lpstr>
      <vt:lpstr>Boost white</vt:lpstr>
      <vt:lpstr>Boost dark grey</vt:lpstr>
      <vt:lpstr>Boost light grey</vt:lpstr>
      <vt:lpstr>Template_FINAL</vt:lpstr>
      <vt:lpstr>Boost black</vt:lpstr>
      <vt:lpstr>1_Personnes physiques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 l’origine...</vt:lpstr>
      <vt:lpstr>La méthode Pyramide</vt:lpstr>
      <vt:lpstr>Dia, téléprompteur ou document?</vt:lpstr>
      <vt:lpstr>Dia, téléprompteur ou document?</vt:lpstr>
      <vt:lpstr>L’introduction</vt:lpstr>
      <vt:lpstr>L’introduction</vt:lpstr>
      <vt:lpstr>Présentation PowerPoint</vt:lpstr>
      <vt:lpstr>Présentation PowerPoint</vt:lpstr>
      <vt:lpstr>Puissance 3</vt:lpstr>
      <vt:lpstr>Puissance 3</vt:lpstr>
      <vt:lpstr>Puissance 3</vt:lpstr>
      <vt:lpstr>Présentation PowerPoint</vt:lpstr>
      <vt:lpstr>Présentation PowerPoint</vt:lpstr>
      <vt:lpstr>Présentation PowerPoint</vt:lpstr>
      <vt:lpstr>Présentation PowerPoint</vt:lpstr>
      <vt:lpstr>Piloting our growth</vt:lpstr>
      <vt:lpstr>On the radar</vt:lpstr>
      <vt:lpstr>Part 1</vt:lpstr>
      <vt:lpstr>Piloting the growth</vt:lpstr>
      <vt:lpstr>Resources management</vt:lpstr>
      <vt:lpstr>The journey ahead</vt:lpstr>
      <vt:lpstr>Marquer les chapitres</vt:lpstr>
      <vt:lpstr>Marquer les chapitres</vt:lpstr>
      <vt:lpstr>Le design pour les nuls</vt:lpstr>
      <vt:lpstr>Le design pour les nuls</vt:lpstr>
      <vt:lpstr>Graphiques, diagrammes, histogrammes...</vt:lpstr>
      <vt:lpstr>Les règles d’or</vt:lpstr>
      <vt:lpstr>Sérieusement?</vt:lpstr>
      <vt:lpstr>Présentation PowerPoint</vt:lpstr>
      <vt:lpstr>Présentation PowerPoint</vt:lpstr>
      <vt:lpstr>Organiser sa présentation</vt:lpstr>
      <vt:lpstr>Présentation PowerPoint</vt:lpstr>
      <vt:lpstr>Gérer son audience</vt:lpstr>
      <vt:lpstr>Gérer les interruptions</vt:lpstr>
      <vt:lpstr>Présentation PowerPoint</vt:lpstr>
      <vt:lpstr>Présentation PowerPoint</vt:lpstr>
      <vt:lpstr>Présentation PowerPoint</vt:lpstr>
      <vt:lpstr>Présentation PowerPoint</vt:lpstr>
      <vt:lpstr>Présentation PowerPoint</vt:lpstr>
      <vt:lpstr>Présentation PowerPoint</vt:lpstr>
      <vt:lpstr>Sources</vt:lpstr>
      <vt:lpstr>Et enfin…</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PowerPro</dc:creator>
  <cp:lastModifiedBy>IW</cp:lastModifiedBy>
  <cp:revision>615</cp:revision>
  <dcterms:created xsi:type="dcterms:W3CDTF">2011-10-25T11:23:17Z</dcterms:created>
  <dcterms:modified xsi:type="dcterms:W3CDTF">2013-11-07T16:28:18Z</dcterms:modified>
</cp:coreProperties>
</file>